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vml" ContentType="application/vnd.openxmlformats-officedocument.vmlDrawin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embeddings/oleObject1.bin" ContentType="application/vnd.openxmlformats-officedocument.oleObject"/>
  <Override PartName="/ppt/embeddings/oleObject2.bin" ContentType="application/vnd.openxmlformats-officedocument.oleObject"/>
  <Override PartName="/ppt/notesSlides/notesSlide2.xml" ContentType="application/vnd.openxmlformats-officedocument.presentationml.notesSlide+xml"/>
  <Override PartName="/ppt/embeddings/oleObject3.bin" ContentType="application/vnd.openxmlformats-officedocument.oleObject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3"/>
  </p:notesMasterIdLst>
  <p:handoutMasterIdLst>
    <p:handoutMasterId r:id="rId24"/>
  </p:handoutMasterIdLst>
  <p:sldIdLst>
    <p:sldId id="256" r:id="rId2"/>
    <p:sldId id="371" r:id="rId3"/>
    <p:sldId id="373" r:id="rId4"/>
    <p:sldId id="375" r:id="rId5"/>
    <p:sldId id="374" r:id="rId6"/>
    <p:sldId id="326" r:id="rId7"/>
    <p:sldId id="265" r:id="rId8"/>
    <p:sldId id="325" r:id="rId9"/>
    <p:sldId id="380" r:id="rId10"/>
    <p:sldId id="350" r:id="rId11"/>
    <p:sldId id="382" r:id="rId12"/>
    <p:sldId id="381" r:id="rId13"/>
    <p:sldId id="281" r:id="rId14"/>
    <p:sldId id="383" r:id="rId15"/>
    <p:sldId id="331" r:id="rId16"/>
    <p:sldId id="365" r:id="rId17"/>
    <p:sldId id="352" r:id="rId18"/>
    <p:sldId id="366" r:id="rId19"/>
    <p:sldId id="309" r:id="rId20"/>
    <p:sldId id="369" r:id="rId21"/>
    <p:sldId id="379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>
        <p:scale>
          <a:sx n="125" d="100"/>
          <a:sy n="125" d="100"/>
        </p:scale>
        <p:origin x="-696" y="-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3" d="100"/>
        <a:sy n="73" d="100"/>
      </p:scale>
      <p:origin x="0" y="21360"/>
    </p:cViewPr>
  </p:sorterViewPr>
  <p:notesViewPr>
    <p:cSldViewPr snapToGrid="0" snapToObjects="1">
      <p:cViewPr varScale="1">
        <p:scale>
          <a:sx n="45" d="100"/>
          <a:sy n="45" d="100"/>
        </p:scale>
        <p:origin x="-2261" y="-77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notesMaster" Target="notesMasters/notesMaster1.xml"/><Relationship Id="rId24" Type="http://schemas.openxmlformats.org/officeDocument/2006/relationships/handoutMaster" Target="handoutMasters/handoutMaster1.xml"/><Relationship Id="rId25" Type="http://schemas.openxmlformats.org/officeDocument/2006/relationships/printerSettings" Target="printerSettings/printerSettings1.bin"/><Relationship Id="rId26" Type="http://schemas.openxmlformats.org/officeDocument/2006/relationships/presProps" Target="presProps.xml"/><Relationship Id="rId27" Type="http://schemas.openxmlformats.org/officeDocument/2006/relationships/viewProps" Target="viewProps.xml"/><Relationship Id="rId28" Type="http://schemas.openxmlformats.org/officeDocument/2006/relationships/theme" Target="theme/theme1.xml"/><Relationship Id="rId29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54012" y="338665"/>
            <a:ext cx="6350000" cy="6773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sz="1400" b="1" dirty="0" smtClean="0"/>
              <a:t>Supports for Demonstrating the Core State Standards: Learning Disabilities Session</a:t>
            </a:r>
            <a:endParaRPr lang="en-US" sz="1400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smtClean="0"/>
              <a:t>2014 * Marfilius &amp; Fonner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1F2505-002C-4085-845F-701C336153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6009704"/>
      </p:ext>
    </p:extLst>
  </p:cSld>
  <p:clrMap bg1="lt1" tx1="dk1" bg2="lt2" tx2="dk2" accent1="accent1" accent2="accent2" accent3="accent3" accent4="accent4" accent5="accent5" accent6="accent6" hlink="hlink" folHlink="folHlink"/>
  <p:hf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smtClean="0"/>
              <a:t>Supports for Demonstrating the Core State Standards: Learning Disabilities Session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5B6AF3-63CD-954E-9B04-DFD33BF52229}" type="datetimeFigureOut">
              <a:rPr lang="en-US" smtClean="0"/>
              <a:t>11/13/14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smtClean="0"/>
              <a:t>2014 * Marfilius &amp; Fonner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6A2D05-A50D-A44A-83E1-F148E638CE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5159621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D96B8F7A-42A4-FA4A-B988-8EB8290BA354}" type="slidenum">
              <a:rPr lang="en-US" sz="1200"/>
              <a:pPr eaLnBrk="1" hangingPunct="1"/>
              <a:t>9</a:t>
            </a:fld>
            <a:endParaRPr lang="en-US" sz="1200"/>
          </a:p>
        </p:txBody>
      </p:sp>
      <p:sp>
        <p:nvSpPr>
          <p:cNvPr id="1290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90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10D4A6D0-142F-124B-9CEC-ADAD23939100}" type="slidenum">
              <a:rPr lang="en-US" sz="1200"/>
              <a:pPr eaLnBrk="1" hangingPunct="1"/>
              <a:t>11</a:t>
            </a:fld>
            <a:endParaRPr lang="en-US" sz="1200"/>
          </a:p>
        </p:txBody>
      </p:sp>
      <p:sp>
        <p:nvSpPr>
          <p:cNvPr id="169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99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1C076BA5-C34D-1649-B0C8-C5188692A306}" type="slidenum">
              <a:rPr lang="en-US" sz="1200"/>
              <a:pPr eaLnBrk="1" hangingPunct="1"/>
              <a:t>12</a:t>
            </a:fld>
            <a:endParaRPr lang="en-US" sz="1200"/>
          </a:p>
        </p:txBody>
      </p:sp>
      <p:sp>
        <p:nvSpPr>
          <p:cNvPr id="167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79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Perpetua"/>
              </a:defRPr>
            </a:lvl1pPr>
            <a:lvl2pPr marL="742950" indent="-285750">
              <a:defRPr>
                <a:solidFill>
                  <a:schemeClr val="tx1"/>
                </a:solidFill>
                <a:latin typeface="Perpetua"/>
              </a:defRPr>
            </a:lvl2pPr>
            <a:lvl3pPr marL="1143000" indent="-228600">
              <a:defRPr>
                <a:solidFill>
                  <a:schemeClr val="tx1"/>
                </a:solidFill>
                <a:latin typeface="Perpetua"/>
              </a:defRPr>
            </a:lvl3pPr>
            <a:lvl4pPr marL="1600200" indent="-228600">
              <a:defRPr>
                <a:solidFill>
                  <a:schemeClr val="tx1"/>
                </a:solidFill>
                <a:latin typeface="Perpetua"/>
              </a:defRPr>
            </a:lvl4pPr>
            <a:lvl5pPr marL="2057400" indent="-228600">
              <a:defRPr>
                <a:solidFill>
                  <a:schemeClr val="tx1"/>
                </a:solidFill>
                <a:latin typeface="Perpetua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erpetua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erpetua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erpetua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erpetua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F58FC5F-CD22-4C59-AC89-AA4DBFBD4E2C}" type="slidenum">
              <a:rPr lang="en-US" smtClean="0">
                <a:latin typeface="Bradley Hand ITC TT-Bold"/>
                <a:sym typeface="Bradley Hand ITC TT-Bold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en-US" smtClean="0">
              <a:latin typeface="Bradley Hand ITC TT-Bold"/>
              <a:sym typeface="Bradley Hand ITC TT-Bold"/>
            </a:endParaRPr>
          </a:p>
        </p:txBody>
      </p:sp>
      <p:sp>
        <p:nvSpPr>
          <p:cNvPr id="1013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138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2014 * Marfilius &amp; Fonner</a:t>
            </a:r>
            <a:endParaRPr lang="en-US"/>
          </a:p>
        </p:txBody>
      </p:sp>
      <p:sp>
        <p:nvSpPr>
          <p:cNvPr id="3" name="Header Placeholder 2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 smtClean="0"/>
              <a:t>Supports for Demonstrating the Core State Standards: Learning Disabilities Session</a:t>
            </a:r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907A369F-8A22-F84F-9998-4A29090D593E}" type="slidenum">
              <a:rPr lang="en-US" sz="1200"/>
              <a:pPr eaLnBrk="1" hangingPunct="1"/>
              <a:t>14</a:t>
            </a:fld>
            <a:endParaRPr lang="en-US" sz="1200"/>
          </a:p>
        </p:txBody>
      </p:sp>
      <p:sp>
        <p:nvSpPr>
          <p:cNvPr id="202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27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Supports for Demonstrating the Core State Standards: Learning Disabilities Session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2014 * Marfilius &amp; Fonner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A2D05-A50D-A44A-83E1-F148E638CE7C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05797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A2D05-A50D-A44A-83E1-F148E638CE7C}" type="slidenum">
              <a:rPr lang="en-US" smtClean="0"/>
              <a:t>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2014 * Marfilius &amp; Fonner</a:t>
            </a:r>
            <a:endParaRPr 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Supports for Demonstrating the Core State Standards: Learning Disabilities Session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315379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A2D05-A50D-A44A-83E1-F148E638CE7C}" type="slidenum">
              <a:rPr lang="en-US" smtClean="0"/>
              <a:t>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2014 * Marfilius &amp; Fonner</a:t>
            </a:r>
            <a:endParaRPr 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Supports for Demonstrating the Core State Standards: Learning Disabilities Session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31537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86953" y="268288"/>
            <a:ext cx="5669280" cy="3900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268940" y="268288"/>
            <a:ext cx="182880" cy="38868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00400" y="4208929"/>
            <a:ext cx="5458968" cy="1048684"/>
          </a:xfrm>
        </p:spPr>
        <p:txBody>
          <a:bodyPr vert="horz" lIns="91440" tIns="45720" rIns="91440" bIns="45720" rtlCol="0" anchor="b" anchorCtr="0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00400" y="5257800"/>
            <a:ext cx="5458968" cy="621792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ts val="0"/>
              </a:spcBef>
              <a:buClr>
                <a:schemeClr val="accent1"/>
              </a:buClr>
              <a:buSzPct val="100000"/>
              <a:buFont typeface="Wingdings 2" pitchFamily="18" charset="2"/>
              <a:buNone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76600" y="390525"/>
            <a:ext cx="5504688" cy="365125"/>
          </a:xfrm>
        </p:spPr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sz="2200" b="0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B1A24CD3-204F-4468-8EE4-28A6668D006A}" type="datetimeFigureOut">
              <a:rPr lang="en-US" smtClean="0"/>
              <a:t>11/13/14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18688" y="6356350"/>
            <a:ext cx="4736592" cy="365125"/>
          </a:xfrm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100" b="1" kern="120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56494" y="6356350"/>
            <a:ext cx="685800" cy="365125"/>
          </a:xfrm>
        </p:spPr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sz="1100" b="1" kern="120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fld id="{57AF16DE-A0D5-4438-950F-5B1E159C2C2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148918" y="268288"/>
            <a:ext cx="718073" cy="16459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914400"/>
            <a:ext cx="7391401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82440" y="2214562"/>
            <a:ext cx="3566160" cy="19202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24CD3-204F-4468-8EE4-28A6668D006A}" type="datetimeFigureOut">
              <a:rPr lang="en-US" smtClean="0"/>
              <a:t>11/13/14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4282440" y="4224973"/>
            <a:ext cx="3566160" cy="19202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0" name="Content Placeholder 2"/>
          <p:cNvSpPr>
            <a:spLocks noGrp="1"/>
          </p:cNvSpPr>
          <p:nvPr>
            <p:ph sz="half" idx="14"/>
          </p:nvPr>
        </p:nvSpPr>
        <p:spPr>
          <a:xfrm>
            <a:off x="457200" y="2214563"/>
            <a:ext cx="3566160" cy="3911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148918" y="268288"/>
            <a:ext cx="718073" cy="16459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914400"/>
            <a:ext cx="7391401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82440" y="2214562"/>
            <a:ext cx="3566160" cy="19202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24CD3-204F-4468-8EE4-28A6668D006A}" type="datetimeFigureOut">
              <a:rPr lang="en-US" smtClean="0"/>
              <a:t>11/13/14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4282440" y="4224973"/>
            <a:ext cx="3566160" cy="19202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1" name="Content Placeholder 2"/>
          <p:cNvSpPr>
            <a:spLocks noGrp="1"/>
          </p:cNvSpPr>
          <p:nvPr>
            <p:ph sz="half" idx="14"/>
          </p:nvPr>
        </p:nvSpPr>
        <p:spPr>
          <a:xfrm>
            <a:off x="457200" y="2214562"/>
            <a:ext cx="3566160" cy="19202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2" name="Content Placeholder 2"/>
          <p:cNvSpPr>
            <a:spLocks noGrp="1"/>
          </p:cNvSpPr>
          <p:nvPr>
            <p:ph sz="half" idx="15"/>
          </p:nvPr>
        </p:nvSpPr>
        <p:spPr>
          <a:xfrm>
            <a:off x="457200" y="4224973"/>
            <a:ext cx="3566160" cy="19202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148918" y="268288"/>
            <a:ext cx="718073" cy="16459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24CD3-204F-4468-8EE4-28A6668D006A}" type="datetimeFigureOut">
              <a:rPr lang="en-US" smtClean="0"/>
              <a:t>11/13/14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8148918" y="268288"/>
            <a:ext cx="718073" cy="5669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24CD3-204F-4468-8EE4-28A6668D006A}" type="datetimeFigureOut">
              <a:rPr lang="en-US" smtClean="0"/>
              <a:t>11/13/14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148918" y="268288"/>
            <a:ext cx="718073" cy="5669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995082"/>
            <a:ext cx="3566160" cy="1035424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2052" y="990600"/>
            <a:ext cx="3566160" cy="51355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199" y="2057400"/>
            <a:ext cx="3566160" cy="3657601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24CD3-204F-4468-8EE4-28A6668D006A}" type="datetimeFigureOut">
              <a:rPr lang="en-US" smtClean="0"/>
              <a:t>11/13/14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4746811" y="268288"/>
            <a:ext cx="4114800" cy="5669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995082"/>
            <a:ext cx="3566160" cy="1035424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199" y="2057400"/>
            <a:ext cx="3566160" cy="3657601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61365" y="6124014"/>
            <a:ext cx="1752600" cy="365125"/>
          </a:xfrm>
        </p:spPr>
        <p:txBody>
          <a:bodyPr/>
          <a:lstStyle>
            <a:lvl1pPr algn="l">
              <a:defRPr/>
            </a:lvl1pPr>
          </a:lstStyle>
          <a:p>
            <a:fld id="{B1A24CD3-204F-4468-8EE4-28A6668D006A}" type="datetimeFigureOut">
              <a:rPr lang="en-US" smtClean="0"/>
              <a:t>11/13/14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74812" y="6356350"/>
            <a:ext cx="3863788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4760258" y="990600"/>
            <a:ext cx="4096512" cy="5611813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216775" y="268288"/>
            <a:ext cx="1639457" cy="36393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8788" y="4267200"/>
            <a:ext cx="6477000" cy="566738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69874" y="268288"/>
            <a:ext cx="6858000" cy="363931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8788" y="4840941"/>
            <a:ext cx="6475412" cy="1304271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24CD3-204F-4468-8EE4-28A6668D006A}" type="datetimeFigureOut">
              <a:rPr lang="en-US" smtClean="0"/>
              <a:t>11/13/14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4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135471" y="268288"/>
            <a:ext cx="720761" cy="36393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8788" y="4267200"/>
            <a:ext cx="6477000" cy="566738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69874" y="268288"/>
            <a:ext cx="3006726" cy="363931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8788" y="4840941"/>
            <a:ext cx="6475412" cy="1304271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24CD3-204F-4468-8EE4-28A6668D006A}" type="datetimeFigureOut">
              <a:rPr lang="en-US" smtClean="0"/>
              <a:t>11/13/14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2"/>
          <p:cNvSpPr>
            <a:spLocks noGrp="1"/>
          </p:cNvSpPr>
          <p:nvPr>
            <p:ph type="pic" idx="13"/>
          </p:nvPr>
        </p:nvSpPr>
        <p:spPr>
          <a:xfrm>
            <a:off x="3352800" y="268288"/>
            <a:ext cx="4701988" cy="177566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11" name="Picture Placeholder 2"/>
          <p:cNvSpPr>
            <a:spLocks noGrp="1"/>
          </p:cNvSpPr>
          <p:nvPr>
            <p:ph type="pic" idx="14"/>
          </p:nvPr>
        </p:nvSpPr>
        <p:spPr>
          <a:xfrm>
            <a:off x="3352800" y="2131935"/>
            <a:ext cx="2304288" cy="177566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12" name="Picture Placeholder 2"/>
          <p:cNvSpPr>
            <a:spLocks noGrp="1"/>
          </p:cNvSpPr>
          <p:nvPr>
            <p:ph type="pic" idx="15"/>
          </p:nvPr>
        </p:nvSpPr>
        <p:spPr>
          <a:xfrm>
            <a:off x="5750500" y="2131935"/>
            <a:ext cx="2304288" cy="177566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212106" y="268288"/>
            <a:ext cx="1645920" cy="16459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24CD3-204F-4468-8EE4-28A6668D006A}" type="datetimeFigureOut">
              <a:rPr lang="en-US" smtClean="0"/>
              <a:t>11/13/14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8148918" y="268288"/>
            <a:ext cx="718073" cy="5669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543799" y="1035424"/>
            <a:ext cx="1322295" cy="5090739"/>
          </a:xfrm>
        </p:spPr>
        <p:txBody>
          <a:bodyPr vert="eaVert" anchor="t" anchorCtr="0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035424"/>
            <a:ext cx="6019800" cy="5109789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24CD3-204F-4468-8EE4-28A6668D006A}" type="datetimeFigureOut">
              <a:rPr lang="en-US" smtClean="0"/>
              <a:t>11/13/14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212106" y="268288"/>
            <a:ext cx="1645920" cy="16459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212106" y="6356350"/>
            <a:ext cx="1752600" cy="365125"/>
          </a:xfrm>
        </p:spPr>
        <p:txBody>
          <a:bodyPr/>
          <a:lstStyle/>
          <a:p>
            <a:fld id="{B1A24CD3-204F-4468-8EE4-28A6668D006A}" type="datetimeFigureOut">
              <a:rPr lang="en-US" smtClean="0"/>
              <a:t>11/13/14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86953" y="268288"/>
            <a:ext cx="5669280" cy="25603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00399" y="4171950"/>
            <a:ext cx="5457919" cy="1085850"/>
          </a:xfrm>
        </p:spPr>
        <p:txBody>
          <a:bodyPr>
            <a:normAutofit/>
          </a:bodyPr>
          <a:lstStyle>
            <a:lvl1pPr>
              <a:defRPr sz="46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00401" y="5257799"/>
            <a:ext cx="5457918" cy="618565"/>
          </a:xfrm>
        </p:spPr>
        <p:txBody>
          <a:bodyPr>
            <a:normAutofit/>
          </a:bodyPr>
          <a:lstStyle>
            <a:lvl1pPr marL="0" indent="0" algn="l">
              <a:spcBef>
                <a:spcPct val="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spcBef>
                <a:spcPct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76600" y="389965"/>
            <a:ext cx="5499847" cy="365125"/>
          </a:xfrm>
        </p:spPr>
        <p:txBody>
          <a:bodyPr/>
          <a:lstStyle>
            <a:lvl1pPr>
              <a:defRPr sz="2200" b="0" baseline="0">
                <a:solidFill>
                  <a:schemeClr val="bg1"/>
                </a:solidFill>
              </a:defRPr>
            </a:lvl1pPr>
          </a:lstStyle>
          <a:p>
            <a:fld id="{B1A24CD3-204F-4468-8EE4-28A6668D006A}" type="datetimeFigureOut">
              <a:rPr lang="en-US" smtClean="0"/>
              <a:t>11/13/14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13847" y="6356350"/>
            <a:ext cx="4734112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65459" y="6356350"/>
            <a:ext cx="685800" cy="365125"/>
          </a:xfrm>
        </p:spPr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sz="1100" b="1" kern="120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fld id="{57AF16DE-A0D5-4438-950F-5B1E159C2C2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3200400" y="2877671"/>
            <a:ext cx="5646867" cy="1280160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268940" y="268288"/>
            <a:ext cx="182880" cy="38868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Content,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69875" y="268288"/>
            <a:ext cx="1645920" cy="16459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78423" y="914400"/>
            <a:ext cx="6508377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78423" y="2209800"/>
            <a:ext cx="6508377" cy="3916363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212106" y="6356350"/>
            <a:ext cx="1752600" cy="365125"/>
          </a:xfrm>
        </p:spPr>
        <p:txBody>
          <a:bodyPr/>
          <a:lstStyle/>
          <a:p>
            <a:fld id="{B1A24CD3-204F-4468-8EE4-28A6668D006A}" type="datetimeFigureOut">
              <a:rPr lang="en-US" smtClean="0"/>
              <a:t>11/13/14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78423" y="6356350"/>
            <a:ext cx="4926852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31694" y="361016"/>
            <a:ext cx="506506" cy="365125"/>
          </a:xfrm>
        </p:spPr>
        <p:txBody>
          <a:bodyPr/>
          <a:lstStyle/>
          <a:p>
            <a:fld id="{57AF16DE-A0D5-4438-950F-5B1E159C2C2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269875" y="1976718"/>
            <a:ext cx="1645920" cy="4625788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58952" y="268288"/>
            <a:ext cx="1099073" cy="635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9801" y="3429000"/>
            <a:ext cx="4966446" cy="1398494"/>
          </a:xfrm>
        </p:spPr>
        <p:txBody>
          <a:bodyPr anchor="b" anchorCtr="0"/>
          <a:lstStyle>
            <a:lvl1pPr algn="r">
              <a:defRPr sz="4600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09801" y="4824414"/>
            <a:ext cx="4966446" cy="1320800"/>
          </a:xfrm>
        </p:spPr>
        <p:txBody>
          <a:bodyPr anchor="t" anchorCtr="0">
            <a:normAutofit/>
          </a:bodyPr>
          <a:lstStyle>
            <a:lvl1pPr marL="0" indent="0" algn="r">
              <a:spcBef>
                <a:spcPts val="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62600" y="6356350"/>
            <a:ext cx="1622612" cy="365125"/>
          </a:xfrm>
        </p:spPr>
        <p:txBody>
          <a:bodyPr/>
          <a:lstStyle/>
          <a:p>
            <a:fld id="{B1A24CD3-204F-4468-8EE4-28A6668D006A}" type="datetimeFigureOut">
              <a:rPr lang="en-US" smtClean="0"/>
              <a:t>11/13/14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4812" y="6356350"/>
            <a:ext cx="5311588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69875" y="4773706"/>
            <a:ext cx="2971800" cy="184458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20354" y="3429001"/>
            <a:ext cx="4966446" cy="1398494"/>
          </a:xfrm>
        </p:spPr>
        <p:txBody>
          <a:bodyPr anchor="b" anchorCtr="0"/>
          <a:lstStyle>
            <a:lvl1pPr algn="r">
              <a:defRPr sz="4600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720354" y="4824414"/>
            <a:ext cx="4966446" cy="1320800"/>
          </a:xfrm>
        </p:spPr>
        <p:txBody>
          <a:bodyPr anchor="t" anchorCtr="0">
            <a:normAutofit/>
          </a:bodyPr>
          <a:lstStyle>
            <a:lvl1pPr marL="0" indent="0" algn="r">
              <a:spcBef>
                <a:spcPts val="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51212" y="6104965"/>
            <a:ext cx="506506" cy="365125"/>
          </a:xfrm>
        </p:spPr>
        <p:txBody>
          <a:bodyPr/>
          <a:lstStyle/>
          <a:p>
            <a:fld id="{57AF16DE-A0D5-4438-950F-5B1E159C2C2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269874" y="268288"/>
            <a:ext cx="2971800" cy="4438650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148918" y="268288"/>
            <a:ext cx="718073" cy="16459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914400"/>
            <a:ext cx="7391401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214563"/>
            <a:ext cx="3566160" cy="3911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82440" y="2214563"/>
            <a:ext cx="3566160" cy="3911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24CD3-204F-4468-8EE4-28A6668D006A}" type="datetimeFigureOut">
              <a:rPr lang="en-US" smtClean="0"/>
              <a:t>11/13/14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8148918" y="268288"/>
            <a:ext cx="718073" cy="16459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914400"/>
            <a:ext cx="7388352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054132"/>
            <a:ext cx="3566160" cy="639762"/>
          </a:xfrm>
        </p:spPr>
        <p:txBody>
          <a:bodyPr anchor="b">
            <a:noAutofit/>
          </a:bodyPr>
          <a:lstStyle>
            <a:lvl1pPr marL="0" indent="0" algn="ctr">
              <a:spcBef>
                <a:spcPct val="0"/>
              </a:spcBef>
              <a:buNone/>
              <a:defRPr sz="20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689411"/>
            <a:ext cx="3566160" cy="343675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79391" y="2054132"/>
            <a:ext cx="3566160" cy="639762"/>
          </a:xfrm>
        </p:spPr>
        <p:txBody>
          <a:bodyPr anchor="b">
            <a:noAutofit/>
          </a:bodyPr>
          <a:lstStyle>
            <a:lvl1pPr marL="0" indent="0" algn="ctr">
              <a:spcBef>
                <a:spcPct val="0"/>
              </a:spcBef>
              <a:buNone/>
              <a:defRPr sz="20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279391" y="2689411"/>
            <a:ext cx="3566160" cy="343675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24CD3-204F-4468-8EE4-28A6668D006A}" type="datetimeFigureOut">
              <a:rPr lang="en-US" smtClean="0"/>
              <a:t>11/13/14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148918" y="268288"/>
            <a:ext cx="718073" cy="16459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914400"/>
            <a:ext cx="7391401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199" y="2214562"/>
            <a:ext cx="7396163" cy="19202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24CD3-204F-4468-8EE4-28A6668D006A}" type="datetimeFigureOut">
              <a:rPr lang="en-US" smtClean="0"/>
              <a:t>11/13/14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457199" y="4224973"/>
            <a:ext cx="7396163" cy="19202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20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199" y="914400"/>
            <a:ext cx="6508377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199" y="2209800"/>
            <a:ext cx="6508377" cy="39163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198659" y="6356350"/>
            <a:ext cx="1752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fld id="{B1A24CD3-204F-4468-8EE4-28A6668D006A}" type="datetimeFigureOut">
              <a:rPr lang="en-US" smtClean="0"/>
              <a:t>11/13/14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74812" y="6356350"/>
            <a:ext cx="6007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56494" y="361016"/>
            <a:ext cx="5065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200" b="1">
                <a:solidFill>
                  <a:schemeClr val="bg1"/>
                </a:solidFill>
              </a:defRPr>
            </a:lvl1pPr>
          </a:lstStyle>
          <a:p>
            <a:fld id="{57AF16DE-A0D5-4438-950F-5B1E159C2C28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</p:sldLayoutIdLst>
  <p:txStyles>
    <p:titleStyle>
      <a:lvl1pPr algn="l" defTabSz="9144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spcBef>
          <a:spcPts val="1800"/>
        </a:spcBef>
        <a:buClr>
          <a:schemeClr val="accent1"/>
        </a:buClr>
        <a:buSzPct val="100000"/>
        <a:buFont typeface="Wingdings 2" pitchFamily="18" charset="2"/>
        <a:buChar char="¡"/>
        <a:defRPr sz="2000" kern="1200">
          <a:solidFill>
            <a:schemeClr val="tx2"/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spcBef>
          <a:spcPts val="600"/>
        </a:spcBef>
        <a:buClr>
          <a:schemeClr val="accent1">
            <a:lumMod val="50000"/>
          </a:schemeClr>
        </a:buClr>
        <a:buSzPct val="100000"/>
        <a:buFont typeface="Wingdings 2" pitchFamily="18" charset="2"/>
        <a:buChar char="¡"/>
        <a:defRPr sz="1800" kern="1200">
          <a:solidFill>
            <a:schemeClr val="tx2"/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spcBef>
          <a:spcPts val="600"/>
        </a:spcBef>
        <a:buClr>
          <a:schemeClr val="accent1"/>
        </a:buClr>
        <a:buSzPct val="100000"/>
        <a:buFont typeface="Wingdings 2" pitchFamily="18" charset="2"/>
        <a:buChar char="¡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spcBef>
          <a:spcPts val="600"/>
        </a:spcBef>
        <a:buClr>
          <a:schemeClr val="accent1">
            <a:lumMod val="50000"/>
          </a:schemeClr>
        </a:buClr>
        <a:buSzPct val="100000"/>
        <a:buFont typeface="Wingdings 2" pitchFamily="18" charset="2"/>
        <a:buChar char="¡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spcBef>
          <a:spcPts val="600"/>
        </a:spcBef>
        <a:buClr>
          <a:schemeClr val="accent1"/>
        </a:buClr>
        <a:buSzPct val="100000"/>
        <a:buFont typeface="Wingdings 2" pitchFamily="18" charset="2"/>
        <a:buChar char="¡"/>
        <a:defRPr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1377950" indent="-228600" algn="l" defTabSz="914400" rtl="0" eaLnBrk="1" latinLnBrk="0" hangingPunct="1">
        <a:spcBef>
          <a:spcPct val="20000"/>
        </a:spcBef>
        <a:buClr>
          <a:schemeClr val="accent1">
            <a:lumMod val="50000"/>
          </a:schemeClr>
        </a:buClr>
        <a:buFont typeface="Wingdings 2" pitchFamily="18" charset="2"/>
        <a:buChar char=""/>
        <a:defRPr lang="en-US" sz="1800" kern="1200" dirty="0" smtClean="0">
          <a:solidFill>
            <a:schemeClr val="tx2"/>
          </a:solidFill>
          <a:latin typeface="+mn-lt"/>
          <a:ea typeface="+mn-ea"/>
          <a:cs typeface="+mn-cs"/>
        </a:defRPr>
      </a:lvl6pPr>
      <a:lvl7pPr marL="1603375" indent="-228600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"/>
        <a:defRPr lang="en-US" sz="1800" kern="1200" dirty="0" smtClean="0">
          <a:solidFill>
            <a:schemeClr val="tx2"/>
          </a:solidFill>
          <a:latin typeface="+mn-lt"/>
          <a:ea typeface="+mn-ea"/>
          <a:cs typeface="+mn-cs"/>
        </a:defRPr>
      </a:lvl7pPr>
      <a:lvl8pPr marL="1830388" indent="-228600" algn="l" defTabSz="914400" rtl="0" eaLnBrk="1" latinLnBrk="0" hangingPunct="1">
        <a:spcBef>
          <a:spcPct val="20000"/>
        </a:spcBef>
        <a:buClr>
          <a:schemeClr val="accent1">
            <a:lumMod val="50000"/>
          </a:schemeClr>
        </a:buClr>
        <a:buFont typeface="Wingdings 2" pitchFamily="18" charset="2"/>
        <a:buChar char=""/>
        <a:defRPr lang="en-US" sz="1800" kern="1200" dirty="0" smtClean="0">
          <a:solidFill>
            <a:schemeClr val="tx2"/>
          </a:solidFill>
          <a:latin typeface="+mn-lt"/>
          <a:ea typeface="+mn-ea"/>
          <a:cs typeface="+mn-cs"/>
        </a:defRPr>
      </a:lvl8pPr>
      <a:lvl9pPr marL="2057400" indent="-228600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"/>
        <a:defRPr lang="en-US" sz="1800" kern="1200" dirty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4" Type="http://schemas.openxmlformats.org/officeDocument/2006/relationships/image" Target="../media/image2.png"/><Relationship Id="rId5" Type="http://schemas.openxmlformats.org/officeDocument/2006/relationships/image" Target="../media/image3.png"/><Relationship Id="rId6" Type="http://schemas.openxmlformats.org/officeDocument/2006/relationships/image" Target="../media/image4.png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4" Type="http://schemas.openxmlformats.org/officeDocument/2006/relationships/oleObject" Target="../embeddings/oleObject3.bin"/><Relationship Id="rId5" Type="http://schemas.openxmlformats.org/officeDocument/2006/relationships/image" Target="../media/image2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1" Type="http://schemas.openxmlformats.org/officeDocument/2006/relationships/vmlDrawing" Target="../drawings/vmlDrawing3.vml"/><Relationship Id="rId2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fdlrs.org/" TargetMode="External"/><Relationship Id="rId3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1.xml"/><Relationship Id="rId2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4" Type="http://schemas.openxmlformats.org/officeDocument/2006/relationships/oleObject" Target="../embeddings/oleObject1.bin"/><Relationship Id="rId5" Type="http://schemas.openxmlformats.org/officeDocument/2006/relationships/image" Target="../media/image1.png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00400" y="4942304"/>
            <a:ext cx="5458968" cy="1048684"/>
          </a:xfrm>
        </p:spPr>
        <p:txBody>
          <a:bodyPr>
            <a:noAutofit/>
          </a:bodyPr>
          <a:lstStyle/>
          <a:p>
            <a:r>
              <a:rPr lang="en-US" sz="2800" b="1" dirty="0" smtClean="0"/>
              <a:t>Technology Supports </a:t>
            </a:r>
            <a:r>
              <a:rPr lang="en-US" sz="2800" b="1" dirty="0"/>
              <a:t>for Demonstrating the </a:t>
            </a:r>
            <a:r>
              <a:rPr lang="en-US" sz="2800" b="1" dirty="0" smtClean="0"/>
              <a:t>CC </a:t>
            </a:r>
            <a:r>
              <a:rPr lang="en-US" sz="2800" b="1" dirty="0"/>
              <a:t>State </a:t>
            </a:r>
            <a:r>
              <a:rPr lang="en-US" sz="2800" b="1" dirty="0" smtClean="0"/>
              <a:t>Standards</a:t>
            </a:r>
            <a:r>
              <a:rPr lang="en-US" sz="2800" dirty="0" smtClean="0"/>
              <a:t> : Learning Differences Session</a:t>
            </a:r>
            <a:endParaRPr lang="en-US" sz="2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00400" y="5824915"/>
            <a:ext cx="5458968" cy="621792"/>
          </a:xfrm>
        </p:spPr>
        <p:txBody>
          <a:bodyPr/>
          <a:lstStyle/>
          <a:p>
            <a:pPr algn="ctr"/>
            <a:endParaRPr lang="en-US" dirty="0" smtClean="0"/>
          </a:p>
          <a:p>
            <a:pPr algn="ctr"/>
            <a:r>
              <a:rPr lang="en-US" dirty="0" smtClean="0"/>
              <a:t>Scott Marfilius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0500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Footer Placeholder 5"/>
          <p:cNvSpPr>
            <a:spLocks noGrp="1"/>
          </p:cNvSpPr>
          <p:nvPr>
            <p:ph type="ftr" sz="quarter" idx="11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Perpetua"/>
              </a:defRPr>
            </a:lvl1pPr>
            <a:lvl2pPr marL="742950" indent="-285750">
              <a:defRPr>
                <a:solidFill>
                  <a:schemeClr val="tx1"/>
                </a:solidFill>
                <a:latin typeface="Perpetua"/>
              </a:defRPr>
            </a:lvl2pPr>
            <a:lvl3pPr marL="1143000" indent="-228600">
              <a:defRPr>
                <a:solidFill>
                  <a:schemeClr val="tx1"/>
                </a:solidFill>
                <a:latin typeface="Perpetua"/>
              </a:defRPr>
            </a:lvl3pPr>
            <a:lvl4pPr marL="1600200" indent="-228600">
              <a:defRPr>
                <a:solidFill>
                  <a:schemeClr val="tx1"/>
                </a:solidFill>
                <a:latin typeface="Perpetua"/>
              </a:defRPr>
            </a:lvl4pPr>
            <a:lvl5pPr marL="2057400" indent="-228600">
              <a:defRPr>
                <a:solidFill>
                  <a:schemeClr val="tx1"/>
                </a:solidFill>
                <a:latin typeface="Perpetua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erpetua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erpetua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erpetua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erpetua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mtClean="0">
                <a:solidFill>
                  <a:schemeClr val="tx2"/>
                </a:solidFill>
              </a:rPr>
              <a:t>Fonner</a:t>
            </a:r>
          </a:p>
        </p:txBody>
      </p:sp>
      <p:sp>
        <p:nvSpPr>
          <p:cNvPr id="77827" name="Rectangle 2"/>
          <p:cNvSpPr>
            <a:spLocks noGrp="1" noChangeArrowheads="1"/>
          </p:cNvSpPr>
          <p:nvPr>
            <p:ph type="title"/>
          </p:nvPr>
        </p:nvSpPr>
        <p:spPr>
          <a:xfrm>
            <a:off x="185821" y="200526"/>
            <a:ext cx="8577179" cy="1143000"/>
          </a:xfrm>
        </p:spPr>
        <p:txBody>
          <a:bodyPr/>
          <a:lstStyle/>
          <a:p>
            <a:pPr eaLnBrk="1" hangingPunct="1"/>
            <a:r>
              <a:rPr lang="en-US" altLang="en-US" sz="3600" b="1" dirty="0" smtClean="0"/>
              <a:t>Webbing Ideas in Electronic Organizers</a:t>
            </a:r>
          </a:p>
        </p:txBody>
      </p:sp>
      <p:sp>
        <p:nvSpPr>
          <p:cNvPr id="77828" name="Rectangle 3"/>
          <p:cNvSpPr>
            <a:spLocks noChangeArrowheads="1"/>
          </p:cNvSpPr>
          <p:nvPr/>
        </p:nvSpPr>
        <p:spPr bwMode="auto">
          <a:xfrm>
            <a:off x="762000" y="4239120"/>
            <a:ext cx="26670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Perpetua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erpetua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erpetua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erpetua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erpetua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erpetua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erpetua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erpetua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erpetua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20000"/>
              </a:spcBef>
              <a:buClr>
                <a:schemeClr val="tx1"/>
              </a:buClr>
              <a:buSzPct val="75000"/>
              <a:buFont typeface="Wingdings" pitchFamily="2" charset="2"/>
              <a:buNone/>
            </a:pPr>
            <a:r>
              <a:rPr lang="en-US" altLang="en-US" sz="2000" b="1">
                <a:latin typeface="Arial" pitchFamily="34" charset="0"/>
              </a:rPr>
              <a:t>Inspiration</a:t>
            </a:r>
          </a:p>
        </p:txBody>
      </p:sp>
      <p:graphicFrame>
        <p:nvGraphicFramePr>
          <p:cNvPr id="77829" name="Object 4"/>
          <p:cNvGraphicFramePr>
            <a:graphicFrameLocks noGrp="1" noChangeAspect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94928388"/>
              </p:ext>
            </p:extLst>
          </p:nvPr>
        </p:nvGraphicFramePr>
        <p:xfrm>
          <a:off x="609600" y="1572120"/>
          <a:ext cx="3048000" cy="2635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21" name="Bitmap Image" r:id="rId3" imgW="6180952" imgH="5342857" progId="Paint.Picture">
                  <p:embed/>
                </p:oleObj>
              </mc:Choice>
              <mc:Fallback>
                <p:oleObj name="Bitmap Image" r:id="rId3" imgW="6180952" imgH="5342857" progId="Paint.Picture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" y="1572120"/>
                        <a:ext cx="3048000" cy="2635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7830" name="Picture 5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4343400"/>
            <a:ext cx="3200400" cy="2305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7831" name="Picture 6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1642968"/>
            <a:ext cx="3429000" cy="2471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7832" name="Rectangle 7" descr="Rectangle: Click to edit Master text styles&#10;Second level&#10;Third level&#10;Fourth level&#10;Fifth level"/>
          <p:cNvSpPr>
            <a:spLocks noChangeArrowheads="1"/>
          </p:cNvSpPr>
          <p:nvPr/>
        </p:nvSpPr>
        <p:spPr bwMode="auto">
          <a:xfrm>
            <a:off x="3124200" y="6324600"/>
            <a:ext cx="38100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Perpetua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erpetua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erpetua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erpetua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erpetua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erpetua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erpetua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erpetua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erpetua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r>
              <a:rPr lang="en-US" altLang="en-US" b="1" dirty="0" err="1">
                <a:latin typeface="Tahoma" pitchFamily="34" charset="0"/>
              </a:rPr>
              <a:t>Draft:Builder</a:t>
            </a:r>
            <a:endParaRPr lang="en-US" altLang="en-US" b="1" dirty="0">
              <a:latin typeface="Tahoma" pitchFamily="34" charset="0"/>
            </a:endParaRPr>
          </a:p>
        </p:txBody>
      </p:sp>
      <p:sp>
        <p:nvSpPr>
          <p:cNvPr id="77833" name="Rectangle 8" descr="Rectangle: Click to edit Master text styles&#10;Second level&#10;Third level&#10;Fourth level&#10;Fifth level"/>
          <p:cNvSpPr>
            <a:spLocks noChangeArrowheads="1"/>
          </p:cNvSpPr>
          <p:nvPr/>
        </p:nvSpPr>
        <p:spPr bwMode="auto">
          <a:xfrm>
            <a:off x="5334000" y="4005168"/>
            <a:ext cx="38100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Perpetua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erpetua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erpetua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erpetua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erpetua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erpetua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erpetua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erpetua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erpetua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r>
              <a:rPr lang="en-US" altLang="en-US" b="1">
                <a:latin typeface="Tahoma" pitchFamily="34" charset="0"/>
              </a:rPr>
              <a:t>Spark Space</a:t>
            </a:r>
          </a:p>
        </p:txBody>
      </p:sp>
    </p:spTree>
    <p:extLst>
      <p:ext uri="{BB962C8B-B14F-4D97-AF65-F5344CB8AC3E}">
        <p14:creationId xmlns:p14="http://schemas.microsoft.com/office/powerpoint/2010/main" val="3847879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533400"/>
            <a:ext cx="7772400" cy="1371600"/>
          </a:xfrm>
        </p:spPr>
        <p:txBody>
          <a:bodyPr/>
          <a:lstStyle/>
          <a:p>
            <a:pPr eaLnBrk="1" hangingPunct="1"/>
            <a:r>
              <a:rPr lang="en-US" sz="2800">
                <a:solidFill>
                  <a:srgbClr val="000000"/>
                </a:solidFill>
                <a:latin typeface="Arial" charset="0"/>
                <a:cs typeface="Arial" charset="0"/>
              </a:rPr>
              <a:t>Graphic Organizers – Mesh new ideas with old ideas, Character Webs, Concept Maps, C-SPACE, KWL-Notes, Prediction Check in, Episode Mapping, Timelines</a:t>
            </a:r>
          </a:p>
        </p:txBody>
      </p:sp>
      <p:graphicFrame>
        <p:nvGraphicFramePr>
          <p:cNvPr id="168962" name="Object 2"/>
          <p:cNvGraphicFramePr>
            <a:graphicFrameLocks noGrp="1" noChangeAspect="1"/>
          </p:cNvGraphicFramePr>
          <p:nvPr>
            <p:ph sz="half" idx="1"/>
          </p:nvPr>
        </p:nvGraphicFramePr>
        <p:xfrm>
          <a:off x="381000" y="2286000"/>
          <a:ext cx="3429000" cy="2963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79" name="Bitmap Image" r:id="rId4" imgW="6180952" imgH="5342857" progId="Paint.Picture">
                  <p:embed/>
                </p:oleObj>
              </mc:Choice>
              <mc:Fallback>
                <p:oleObj name="Bitmap Image" r:id="rId4" imgW="6180952" imgH="5342857" progId="Paint.Picture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2286000"/>
                        <a:ext cx="3429000" cy="2963863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rgbClr val="000099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68963" name="Picture 1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2209800"/>
            <a:ext cx="3906838" cy="3238500"/>
          </a:xfrm>
          <a:prstGeom prst="rect">
            <a:avLst/>
          </a:prstGeom>
          <a:noFill/>
          <a:ln w="9525">
            <a:solidFill>
              <a:srgbClr val="00009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8964" name="Picture 1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4056063"/>
            <a:ext cx="3586163" cy="2344737"/>
          </a:xfrm>
          <a:prstGeom prst="rect">
            <a:avLst/>
          </a:prstGeom>
          <a:noFill/>
          <a:ln w="9525">
            <a:solidFill>
              <a:srgbClr val="00009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8965" name="Text Box 13"/>
          <p:cNvSpPr txBox="1">
            <a:spLocks noChangeArrowheads="1"/>
          </p:cNvSpPr>
          <p:nvPr/>
        </p:nvSpPr>
        <p:spPr bwMode="auto">
          <a:xfrm>
            <a:off x="5334000" y="5486400"/>
            <a:ext cx="23622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2000" b="1">
                <a:solidFill>
                  <a:schemeClr val="accent2"/>
                </a:solidFill>
              </a:rPr>
              <a:t>Diagram &amp; Outline in Inspiration </a:t>
            </a:r>
          </a:p>
        </p:txBody>
      </p:sp>
    </p:spTree>
    <p:extLst>
      <p:ext uri="{BB962C8B-B14F-4D97-AF65-F5344CB8AC3E}">
        <p14:creationId xmlns:p14="http://schemas.microsoft.com/office/powerpoint/2010/main" val="1928869994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3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28600"/>
            <a:ext cx="6629400" cy="2209800"/>
          </a:xfrm>
        </p:spPr>
        <p:txBody>
          <a:bodyPr/>
          <a:lstStyle/>
          <a:p>
            <a:pPr eaLnBrk="1" hangingPunct="1"/>
            <a:r>
              <a:rPr lang="en-US" sz="2400">
                <a:solidFill>
                  <a:srgbClr val="000000"/>
                </a:solidFill>
                <a:latin typeface="Arial" charset="0"/>
                <a:cs typeface="Arial" charset="0"/>
              </a:rPr>
              <a:t>Electronic Reading Systems – Talking Text, Dictionaries, Synonyms, Thesaurus, Summarize through voice/text notes, answer built-in questions, bookmark sections, highlight main ideas or sections for further research</a:t>
            </a:r>
          </a:p>
        </p:txBody>
      </p:sp>
      <p:pic>
        <p:nvPicPr>
          <p:cNvPr id="166914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686050"/>
            <a:ext cx="5715000" cy="3714750"/>
          </a:xfrm>
          <a:prstGeom prst="rect">
            <a:avLst/>
          </a:prstGeom>
          <a:noFill/>
          <a:ln w="9525">
            <a:solidFill>
              <a:srgbClr val="00009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6915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2895600"/>
            <a:ext cx="2971800" cy="2246313"/>
          </a:xfrm>
          <a:prstGeom prst="rect">
            <a:avLst/>
          </a:prstGeom>
          <a:noFill/>
          <a:ln w="9525">
            <a:solidFill>
              <a:srgbClr val="00009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6916" name="Text Box 6"/>
          <p:cNvSpPr txBox="1">
            <a:spLocks noChangeArrowheads="1"/>
          </p:cNvSpPr>
          <p:nvPr/>
        </p:nvSpPr>
        <p:spPr bwMode="auto">
          <a:xfrm>
            <a:off x="6172200" y="5105400"/>
            <a:ext cx="2667000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2000" b="1">
                <a:solidFill>
                  <a:schemeClr val="accent2"/>
                </a:solidFill>
              </a:rPr>
              <a:t>Supported Reading Guide &amp; Talking Dictionary in Read:OutLoud Solo from DonJohnston </a:t>
            </a:r>
          </a:p>
        </p:txBody>
      </p:sp>
    </p:spTree>
    <p:extLst>
      <p:ext uri="{BB962C8B-B14F-4D97-AF65-F5344CB8AC3E}">
        <p14:creationId xmlns:p14="http://schemas.microsoft.com/office/powerpoint/2010/main" val="1256979389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450" name="Rectangle 2"/>
          <p:cNvSpPr>
            <a:spLocks noGrp="1" noChangeArrowheads="1"/>
          </p:cNvSpPr>
          <p:nvPr>
            <p:ph type="title"/>
          </p:nvPr>
        </p:nvSpPr>
        <p:spPr>
          <a:xfrm>
            <a:off x="776297" y="428625"/>
            <a:ext cx="7178675" cy="1206500"/>
          </a:xfrm>
        </p:spPr>
        <p:txBody>
          <a:bodyPr vert="horz" lIns="90483" tIns="44448" rIns="90483" bIns="44448" rtlCol="0" anchor="b" anchorCtr="0">
            <a:normAutofit/>
          </a:bodyPr>
          <a:lstStyle/>
          <a:p>
            <a:r>
              <a:rPr lang="en-US" b="1" dirty="0"/>
              <a:t>Built- in Word Processing Supports in Microsoft Word</a:t>
            </a:r>
          </a:p>
        </p:txBody>
      </p:sp>
      <p:sp>
        <p:nvSpPr>
          <p:cNvPr id="2324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29110" y="2051183"/>
            <a:ext cx="5572125" cy="4446587"/>
          </a:xfrm>
        </p:spPr>
        <p:txBody>
          <a:bodyPr vert="horz" lIns="90483" tIns="44448" rIns="90483" bIns="44448" rtlCol="0">
            <a:normAutofit/>
          </a:bodyPr>
          <a:lstStyle/>
          <a:p>
            <a:r>
              <a:rPr lang="en-US" sz="2500" dirty="0"/>
              <a:t>Readability Statistics</a:t>
            </a:r>
          </a:p>
          <a:p>
            <a:r>
              <a:rPr lang="en-US" sz="2500" dirty="0"/>
              <a:t>Synonyms</a:t>
            </a:r>
          </a:p>
          <a:p>
            <a:r>
              <a:rPr lang="en-US" sz="2500" dirty="0"/>
              <a:t>Summarizing</a:t>
            </a:r>
          </a:p>
          <a:p>
            <a:r>
              <a:rPr lang="en-US" sz="2500" dirty="0"/>
              <a:t>Outlining</a:t>
            </a:r>
          </a:p>
          <a:p>
            <a:r>
              <a:rPr lang="en-US" sz="2500" dirty="0"/>
              <a:t>Highlighting</a:t>
            </a:r>
          </a:p>
          <a:p>
            <a:r>
              <a:rPr lang="en-US" sz="2500" dirty="0"/>
              <a:t>Format Writing</a:t>
            </a:r>
          </a:p>
          <a:p>
            <a:r>
              <a:rPr lang="en-US" sz="2500" dirty="0"/>
              <a:t>Forms Fields</a:t>
            </a:r>
          </a:p>
        </p:txBody>
      </p:sp>
      <p:pic>
        <p:nvPicPr>
          <p:cNvPr id="62468" name="Picture 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9555" y="2282507"/>
            <a:ext cx="3446463" cy="258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69" name="Picture 6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5088" y="4008438"/>
            <a:ext cx="3429000" cy="2570162"/>
          </a:xfrm>
          <a:prstGeom prst="rect">
            <a:avLst/>
          </a:prstGeom>
          <a:noFill/>
          <a:ln w="9525">
            <a:solidFill>
              <a:schemeClr val="folHlink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8437306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2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0"/>
            <a:ext cx="6508750" cy="1143000"/>
          </a:xfrm>
        </p:spPr>
        <p:txBody>
          <a:bodyPr/>
          <a:lstStyle/>
          <a:p>
            <a:pPr eaLnBrk="1" hangingPunct="1"/>
            <a:r>
              <a:rPr lang="en-US">
                <a:latin typeface="Arial" charset="0"/>
                <a:cs typeface="Arial" charset="0"/>
              </a:rPr>
              <a:t>Internet </a:t>
            </a:r>
            <a:r>
              <a:rPr lang="en-US">
                <a:solidFill>
                  <a:schemeClr val="accent2"/>
                </a:solidFill>
                <a:latin typeface="Arial" charset="0"/>
                <a:cs typeface="Arial" charset="0"/>
              </a:rPr>
              <a:t>– research, questions explored, further background development</a:t>
            </a:r>
          </a:p>
        </p:txBody>
      </p:sp>
      <p:sp>
        <p:nvSpPr>
          <p:cNvPr id="201730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>
              <a:latin typeface="Century Gothic" charset="0"/>
            </a:endParaRPr>
          </a:p>
        </p:txBody>
      </p:sp>
      <p:pic>
        <p:nvPicPr>
          <p:cNvPr id="20173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981200"/>
            <a:ext cx="4800600" cy="3600450"/>
          </a:xfrm>
          <a:prstGeom prst="rect">
            <a:avLst/>
          </a:prstGeom>
          <a:noFill/>
          <a:ln w="9525">
            <a:solidFill>
              <a:srgbClr val="00009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173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3048000"/>
            <a:ext cx="4648200" cy="3486150"/>
          </a:xfrm>
          <a:prstGeom prst="rect">
            <a:avLst/>
          </a:prstGeom>
          <a:noFill/>
          <a:ln w="9525">
            <a:solidFill>
              <a:srgbClr val="00009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2019354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Text Types &amp; Purposes </a:t>
            </a:r>
            <a:br>
              <a:rPr lang="en-US" b="1" dirty="0" smtClean="0"/>
            </a:br>
            <a:r>
              <a:rPr lang="en-US" b="1" dirty="0" smtClean="0"/>
              <a:t>Examples:</a:t>
            </a:r>
            <a:endParaRPr lang="en-US" b="1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Software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457200" y="2689411"/>
            <a:ext cx="3566160" cy="4071607"/>
          </a:xfrm>
        </p:spPr>
        <p:txBody>
          <a:bodyPr>
            <a:normAutofit fontScale="92500" lnSpcReduction="10000"/>
          </a:bodyPr>
          <a:lstStyle/>
          <a:p>
            <a:r>
              <a:rPr lang="en-US" b="1" dirty="0" smtClean="0"/>
              <a:t>Stationary &amp; Sentence Starters</a:t>
            </a:r>
          </a:p>
          <a:p>
            <a:pPr lvl="1"/>
            <a:r>
              <a:rPr lang="en-US" dirty="0" smtClean="0"/>
              <a:t>Word</a:t>
            </a:r>
          </a:p>
          <a:p>
            <a:pPr lvl="1"/>
            <a:r>
              <a:rPr lang="en-US" dirty="0" smtClean="0"/>
              <a:t>Classroom Suite</a:t>
            </a:r>
          </a:p>
          <a:p>
            <a:pPr lvl="1"/>
            <a:r>
              <a:rPr lang="en-US" dirty="0" smtClean="0"/>
              <a:t>Clicker </a:t>
            </a:r>
          </a:p>
          <a:p>
            <a:r>
              <a:rPr lang="en-US" b="1" dirty="0" smtClean="0"/>
              <a:t>Organizers</a:t>
            </a:r>
          </a:p>
          <a:p>
            <a:pPr lvl="1"/>
            <a:r>
              <a:rPr lang="en-US" dirty="0" smtClean="0"/>
              <a:t>Inspiration, </a:t>
            </a:r>
            <a:r>
              <a:rPr lang="en-US" dirty="0" err="1" smtClean="0"/>
              <a:t>Kidspiration</a:t>
            </a:r>
            <a:endParaRPr lang="en-US" dirty="0"/>
          </a:p>
          <a:p>
            <a:pPr lvl="1"/>
            <a:r>
              <a:rPr lang="en-US" dirty="0" err="1" smtClean="0"/>
              <a:t>Draft:Builder</a:t>
            </a:r>
            <a:endParaRPr lang="en-US" dirty="0" smtClean="0"/>
          </a:p>
          <a:p>
            <a:pPr lvl="1"/>
            <a:r>
              <a:rPr lang="en-US" dirty="0" err="1" smtClean="0"/>
              <a:t>SparkSpace</a:t>
            </a:r>
            <a:endParaRPr lang="en-US" dirty="0" smtClean="0"/>
          </a:p>
          <a:p>
            <a:pPr lvl="1"/>
            <a:r>
              <a:rPr lang="en-US" dirty="0" smtClean="0"/>
              <a:t>Kurzweil3000</a:t>
            </a:r>
          </a:p>
          <a:p>
            <a:pPr lvl="1"/>
            <a:r>
              <a:rPr lang="en-US" dirty="0" smtClean="0"/>
              <a:t>Read &amp; Write Gold</a:t>
            </a:r>
          </a:p>
          <a:p>
            <a:pPr lvl="1"/>
            <a:r>
              <a:rPr lang="en-US" dirty="0" err="1" smtClean="0"/>
              <a:t>WriteOnLine</a:t>
            </a:r>
            <a:endParaRPr lang="en-US" dirty="0" smtClean="0"/>
          </a:p>
          <a:p>
            <a:pPr lvl="1"/>
            <a:r>
              <a:rPr lang="en-US" dirty="0" smtClean="0"/>
              <a:t>WYNN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"/>
          </p:nvPr>
        </p:nvSpPr>
        <p:spPr>
          <a:xfrm>
            <a:off x="2783051" y="2012567"/>
            <a:ext cx="3566160" cy="639762"/>
          </a:xfrm>
        </p:spPr>
        <p:txBody>
          <a:bodyPr/>
          <a:lstStyle/>
          <a:p>
            <a:r>
              <a:rPr lang="en-US" dirty="0" smtClean="0"/>
              <a:t>Apps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4"/>
          </p:nvPr>
        </p:nvSpPr>
        <p:spPr>
          <a:xfrm>
            <a:off x="4023360" y="2689411"/>
            <a:ext cx="2585258" cy="3436751"/>
          </a:xfrm>
        </p:spPr>
        <p:txBody>
          <a:bodyPr>
            <a:normAutofit fontScale="92500" lnSpcReduction="20000"/>
          </a:bodyPr>
          <a:lstStyle/>
          <a:p>
            <a:r>
              <a:rPr lang="en-US" b="1" dirty="0"/>
              <a:t>Stationary &amp; Sentence Starters</a:t>
            </a:r>
          </a:p>
          <a:p>
            <a:pPr lvl="1"/>
            <a:r>
              <a:rPr lang="en-US" dirty="0" err="1" smtClean="0"/>
              <a:t>ClickerSentences,ClickerDocs</a:t>
            </a:r>
            <a:endParaRPr lang="en-US" dirty="0" smtClean="0"/>
          </a:p>
          <a:p>
            <a:pPr lvl="1"/>
            <a:r>
              <a:rPr lang="en-US" dirty="0" err="1" smtClean="0"/>
              <a:t>ClaroSpeak</a:t>
            </a:r>
            <a:endParaRPr lang="en-US" dirty="0" smtClean="0"/>
          </a:p>
          <a:p>
            <a:pPr lvl="1"/>
            <a:r>
              <a:rPr lang="en-US" dirty="0" err="1" smtClean="0"/>
              <a:t>iReadWrite</a:t>
            </a:r>
            <a:endParaRPr lang="en-US" dirty="0" smtClean="0"/>
          </a:p>
          <a:p>
            <a:pPr lvl="1"/>
            <a:r>
              <a:rPr lang="en-US" dirty="0" smtClean="0"/>
              <a:t>Pages</a:t>
            </a:r>
          </a:p>
          <a:p>
            <a:pPr lvl="1"/>
            <a:r>
              <a:rPr lang="en-US" dirty="0" err="1" smtClean="0"/>
              <a:t>SpeakIt</a:t>
            </a:r>
            <a:endParaRPr lang="en-US" dirty="0" smtClean="0"/>
          </a:p>
          <a:p>
            <a:pPr lvl="1"/>
            <a:r>
              <a:rPr lang="en-US" dirty="0" err="1" smtClean="0"/>
              <a:t>SpeakText</a:t>
            </a:r>
            <a:endParaRPr lang="en-US" dirty="0" smtClean="0"/>
          </a:p>
          <a:p>
            <a:pPr lvl="1"/>
            <a:r>
              <a:rPr lang="en-US" dirty="0" err="1" smtClean="0"/>
              <a:t>WriteOnLine</a:t>
            </a:r>
            <a:endParaRPr lang="en-US" dirty="0"/>
          </a:p>
          <a:p>
            <a:r>
              <a:rPr lang="en-US" b="1" dirty="0" smtClean="0"/>
              <a:t>Organizers</a:t>
            </a:r>
          </a:p>
          <a:p>
            <a:pPr lvl="1"/>
            <a:r>
              <a:rPr lang="en-US" dirty="0" smtClean="0"/>
              <a:t>Inspiration</a:t>
            </a:r>
          </a:p>
        </p:txBody>
      </p:sp>
      <p:sp>
        <p:nvSpPr>
          <p:cNvPr id="8" name="Content Placeholder 6"/>
          <p:cNvSpPr txBox="1">
            <a:spLocks/>
          </p:cNvSpPr>
          <p:nvPr/>
        </p:nvSpPr>
        <p:spPr>
          <a:xfrm>
            <a:off x="6240087" y="2675550"/>
            <a:ext cx="2585258" cy="34367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spcBef>
                <a:spcPts val="1800"/>
              </a:spcBef>
              <a:buClr>
                <a:schemeClr val="accent1"/>
              </a:buClr>
              <a:buSzPct val="100000"/>
              <a:buFont typeface="Wingdings 2" pitchFamily="18" charset="2"/>
              <a:buChar char="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spcBef>
                <a:spcPts val="600"/>
              </a:spcBef>
              <a:buClr>
                <a:schemeClr val="accent1">
                  <a:lumMod val="50000"/>
                </a:schemeClr>
              </a:buClr>
              <a:buSzPct val="100000"/>
              <a:buFont typeface="Wingdings 2" pitchFamily="18" charset="2"/>
              <a:buChar char="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SzPct val="100000"/>
              <a:buFont typeface="Wingdings 2" pitchFamily="18" charset="2"/>
              <a:buChar char="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spcBef>
                <a:spcPts val="600"/>
              </a:spcBef>
              <a:buClr>
                <a:schemeClr val="accent1">
                  <a:lumMod val="50000"/>
                </a:schemeClr>
              </a:buClr>
              <a:buSzPct val="100000"/>
              <a:buFont typeface="Wingdings 2" pitchFamily="18" charset="2"/>
              <a:buChar char="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SzPct val="100000"/>
              <a:buFont typeface="Wingdings 2" pitchFamily="18" charset="2"/>
              <a:buChar char="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377950" indent="-228600" algn="l" defTabSz="914400" rtl="0" eaLnBrk="1" latinLnBrk="0" hangingPunct="1">
              <a:spcBef>
                <a:spcPct val="20000"/>
              </a:spcBef>
              <a:buClr>
                <a:schemeClr val="accent1">
                  <a:lumMod val="50000"/>
                </a:schemeClr>
              </a:buClr>
              <a:buFont typeface="Wingdings 2" pitchFamily="18" charset="2"/>
              <a:buChar char=""/>
              <a:defRPr lang="en-US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603375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"/>
              <a:defRPr lang="en-US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830388" indent="-228600" algn="l" defTabSz="914400" rtl="0" eaLnBrk="1" latinLnBrk="0" hangingPunct="1">
              <a:spcBef>
                <a:spcPct val="20000"/>
              </a:spcBef>
              <a:buClr>
                <a:schemeClr val="accent1">
                  <a:lumMod val="50000"/>
                </a:schemeClr>
              </a:buClr>
              <a:buFont typeface="Wingdings 2" pitchFamily="18" charset="2"/>
              <a:buChar char=""/>
              <a:defRPr lang="en-US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0574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"/>
              <a:defRPr lang="en-US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/>
              <a:t>Stationary &amp; Sentence Starters</a:t>
            </a:r>
          </a:p>
          <a:p>
            <a:pPr lvl="1"/>
            <a:r>
              <a:rPr lang="en-US" dirty="0" err="1" smtClean="0"/>
              <a:t>GoogleDocs</a:t>
            </a:r>
            <a:endParaRPr lang="en-US" dirty="0" smtClean="0"/>
          </a:p>
          <a:p>
            <a:pPr lvl="1"/>
            <a:r>
              <a:rPr lang="en-US" dirty="0" err="1"/>
              <a:t>OpenOffice</a:t>
            </a:r>
            <a:endParaRPr lang="en-US" dirty="0"/>
          </a:p>
          <a:p>
            <a:pPr lvl="1"/>
            <a:r>
              <a:rPr lang="en-US" dirty="0" err="1" smtClean="0"/>
              <a:t>WriteOnLine</a:t>
            </a:r>
            <a:endParaRPr lang="en-US" dirty="0" smtClean="0"/>
          </a:p>
          <a:p>
            <a:r>
              <a:rPr lang="en-US" b="1" dirty="0" smtClean="0"/>
              <a:t>Organizers</a:t>
            </a:r>
          </a:p>
          <a:p>
            <a:pPr lvl="1"/>
            <a:r>
              <a:rPr lang="en-US" dirty="0" err="1" smtClean="0"/>
              <a:t>Webspiration</a:t>
            </a:r>
            <a:endParaRPr lang="en-US" dirty="0" smtClean="0"/>
          </a:p>
        </p:txBody>
      </p:sp>
      <p:sp>
        <p:nvSpPr>
          <p:cNvPr id="9" name="Text Placeholder 5"/>
          <p:cNvSpPr txBox="1">
            <a:spLocks/>
          </p:cNvSpPr>
          <p:nvPr/>
        </p:nvSpPr>
        <p:spPr>
          <a:xfrm>
            <a:off x="4979282" y="2012562"/>
            <a:ext cx="3566160" cy="63976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ctr" defTabSz="914400" rtl="0" eaLnBrk="1" latinLnBrk="0" hangingPunct="1">
              <a:spcBef>
                <a:spcPct val="0"/>
              </a:spcBef>
              <a:buClr>
                <a:schemeClr val="accent1"/>
              </a:buClr>
              <a:buSzPct val="100000"/>
              <a:buFont typeface="Wingdings 2" pitchFamily="18" charset="2"/>
              <a:buNone/>
              <a:defRPr sz="20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ts val="600"/>
              </a:spcBef>
              <a:buClr>
                <a:schemeClr val="accent1">
                  <a:lumMod val="50000"/>
                </a:schemeClr>
              </a:buClr>
              <a:buSzPct val="100000"/>
              <a:buFont typeface="Wingdings 2" pitchFamily="18" charset="2"/>
              <a:buNone/>
              <a:defRPr sz="20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SzPct val="100000"/>
              <a:buFont typeface="Wingdings 2" pitchFamily="18" charset="2"/>
              <a:buNone/>
              <a:defRPr sz="18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ts val="600"/>
              </a:spcBef>
              <a:buClr>
                <a:schemeClr val="accent1">
                  <a:lumMod val="50000"/>
                </a:schemeClr>
              </a:buClr>
              <a:buSzPct val="100000"/>
              <a:buFont typeface="Wingdings 2" pitchFamily="18" charset="2"/>
              <a:buNone/>
              <a:defRPr sz="16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SzPct val="100000"/>
              <a:buFont typeface="Wingdings 2" pitchFamily="18" charset="2"/>
              <a:buNone/>
              <a:defRPr sz="16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Clr>
                <a:schemeClr val="accent1">
                  <a:lumMod val="50000"/>
                </a:schemeClr>
              </a:buClr>
              <a:buFont typeface="Wingdings 2" pitchFamily="18" charset="2"/>
              <a:buNone/>
              <a:defRPr lang="en-US" sz="16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None/>
              <a:defRPr lang="en-US" sz="16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Clr>
                <a:schemeClr val="accent1">
                  <a:lumMod val="50000"/>
                </a:schemeClr>
              </a:buClr>
              <a:buFont typeface="Wingdings 2" pitchFamily="18" charset="2"/>
              <a:buNone/>
              <a:defRPr lang="en-US" sz="16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None/>
              <a:defRPr lang="en-US" sz="16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err="1" smtClean="0"/>
              <a:t>OnLine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8560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928255"/>
            <a:ext cx="7391401" cy="1143000"/>
          </a:xfrm>
        </p:spPr>
        <p:txBody>
          <a:bodyPr/>
          <a:lstStyle/>
          <a:p>
            <a:r>
              <a:rPr lang="en-US" b="1" dirty="0" smtClean="0"/>
              <a:t>Vocabulary Examples: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60680" y="2517190"/>
            <a:ext cx="3566160" cy="3911600"/>
          </a:xfrm>
        </p:spPr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pPr lvl="1"/>
            <a:r>
              <a:rPr lang="en-US" dirty="0" smtClean="0"/>
              <a:t>Inspiration</a:t>
            </a:r>
          </a:p>
          <a:p>
            <a:pPr lvl="1"/>
            <a:r>
              <a:rPr lang="en-US" dirty="0" smtClean="0"/>
              <a:t>Name Lists</a:t>
            </a:r>
          </a:p>
          <a:p>
            <a:pPr lvl="1"/>
            <a:r>
              <a:rPr lang="en-US" dirty="0" smtClean="0"/>
              <a:t>Word Magic Thesaurus</a:t>
            </a:r>
          </a:p>
          <a:p>
            <a:pPr lvl="1"/>
            <a:r>
              <a:rPr lang="en-US" dirty="0" smtClean="0"/>
              <a:t>Writer Lists, Story Dice, Name Dice 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65520" y="2572610"/>
            <a:ext cx="3566160" cy="3911600"/>
          </a:xfrm>
        </p:spPr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pPr lvl="1"/>
            <a:r>
              <a:rPr lang="en-US" dirty="0"/>
              <a:t>Merriam Webster </a:t>
            </a:r>
            <a:r>
              <a:rPr lang="en-US" dirty="0" err="1"/>
              <a:t>Dictionay</a:t>
            </a:r>
            <a:endParaRPr lang="en-US" dirty="0"/>
          </a:p>
          <a:p>
            <a:pPr lvl="1"/>
            <a:r>
              <a:rPr lang="en-US" dirty="0" smtClean="0"/>
              <a:t>Visual </a:t>
            </a:r>
            <a:r>
              <a:rPr lang="en-US" dirty="0" err="1" smtClean="0"/>
              <a:t>Thesarus</a:t>
            </a:r>
            <a:endParaRPr lang="en-US" dirty="0" smtClean="0"/>
          </a:p>
          <a:p>
            <a:pPr lvl="1"/>
            <a:r>
              <a:rPr lang="en-US" dirty="0" smtClean="0"/>
              <a:t>Visuwords.com</a:t>
            </a:r>
          </a:p>
          <a:p>
            <a:pPr lvl="1"/>
            <a:r>
              <a:rPr lang="en-US" dirty="0" err="1" smtClean="0"/>
              <a:t>Webspiration</a:t>
            </a:r>
            <a:endParaRPr lang="en-US" dirty="0"/>
          </a:p>
        </p:txBody>
      </p:sp>
      <p:sp>
        <p:nvSpPr>
          <p:cNvPr id="5" name="Text Placeholder 3"/>
          <p:cNvSpPr txBox="1">
            <a:spLocks/>
          </p:cNvSpPr>
          <p:nvPr/>
        </p:nvSpPr>
        <p:spPr>
          <a:xfrm>
            <a:off x="457199" y="2254893"/>
            <a:ext cx="3566160" cy="639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spcBef>
                <a:spcPts val="1800"/>
              </a:spcBef>
              <a:buClr>
                <a:schemeClr val="accent1"/>
              </a:buClr>
              <a:buSzPct val="100000"/>
              <a:buFont typeface="Wingdings 2" pitchFamily="18" charset="2"/>
              <a:buChar char="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spcBef>
                <a:spcPts val="600"/>
              </a:spcBef>
              <a:buClr>
                <a:schemeClr val="accent1">
                  <a:lumMod val="50000"/>
                </a:schemeClr>
              </a:buClr>
              <a:buSzPct val="100000"/>
              <a:buFont typeface="Wingdings 2" pitchFamily="18" charset="2"/>
              <a:buChar char="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SzPct val="100000"/>
              <a:buFont typeface="Wingdings 2" pitchFamily="18" charset="2"/>
              <a:buChar char="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spcBef>
                <a:spcPts val="600"/>
              </a:spcBef>
              <a:buClr>
                <a:schemeClr val="accent1">
                  <a:lumMod val="50000"/>
                </a:schemeClr>
              </a:buClr>
              <a:buSzPct val="100000"/>
              <a:buFont typeface="Wingdings 2" pitchFamily="18" charset="2"/>
              <a:buChar char="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SzPct val="100000"/>
              <a:buFont typeface="Wingdings 2" pitchFamily="18" charset="2"/>
              <a:buChar char="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377950" indent="-228600" algn="l" defTabSz="914400" rtl="0" eaLnBrk="1" latinLnBrk="0" hangingPunct="1">
              <a:spcBef>
                <a:spcPct val="20000"/>
              </a:spcBef>
              <a:buClr>
                <a:schemeClr val="accent1">
                  <a:lumMod val="50000"/>
                </a:schemeClr>
              </a:buClr>
              <a:buFont typeface="Wingdings 2" pitchFamily="18" charset="2"/>
              <a:buChar char=""/>
              <a:defRPr lang="en-US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603375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"/>
              <a:defRPr lang="en-US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830388" indent="-228600" algn="l" defTabSz="914400" rtl="0" eaLnBrk="1" latinLnBrk="0" hangingPunct="1">
              <a:spcBef>
                <a:spcPct val="20000"/>
              </a:spcBef>
              <a:buClr>
                <a:schemeClr val="accent1">
                  <a:lumMod val="50000"/>
                </a:schemeClr>
              </a:buClr>
              <a:buFont typeface="Wingdings 2" pitchFamily="18" charset="2"/>
              <a:buChar char=""/>
              <a:defRPr lang="en-US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0574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"/>
              <a:defRPr lang="en-US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dirty="0" smtClean="0">
                <a:solidFill>
                  <a:schemeClr val="accent1"/>
                </a:solidFill>
              </a:rPr>
              <a:t>Software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6" name="Text Placeholder 5"/>
          <p:cNvSpPr txBox="1">
            <a:spLocks/>
          </p:cNvSpPr>
          <p:nvPr/>
        </p:nvSpPr>
        <p:spPr>
          <a:xfrm>
            <a:off x="3434215" y="2332443"/>
            <a:ext cx="3566160" cy="63976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spcBef>
                <a:spcPts val="1800"/>
              </a:spcBef>
              <a:buClr>
                <a:schemeClr val="accent1"/>
              </a:buClr>
              <a:buSzPct val="100000"/>
              <a:buFont typeface="Wingdings 2" pitchFamily="18" charset="2"/>
              <a:buChar char="¡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spcBef>
                <a:spcPts val="600"/>
              </a:spcBef>
              <a:buClr>
                <a:schemeClr val="accent1">
                  <a:lumMod val="50000"/>
                </a:schemeClr>
              </a:buClr>
              <a:buSzPct val="100000"/>
              <a:buFont typeface="Wingdings 2" pitchFamily="18" charset="2"/>
              <a:buChar char="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SzPct val="100000"/>
              <a:buFont typeface="Wingdings 2" pitchFamily="18" charset="2"/>
              <a:buChar char="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spcBef>
                <a:spcPts val="600"/>
              </a:spcBef>
              <a:buClr>
                <a:schemeClr val="accent1">
                  <a:lumMod val="50000"/>
                </a:schemeClr>
              </a:buClr>
              <a:buSzPct val="100000"/>
              <a:buFont typeface="Wingdings 2" pitchFamily="18" charset="2"/>
              <a:buChar char="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SzPct val="100000"/>
              <a:buFont typeface="Wingdings 2" pitchFamily="18" charset="2"/>
              <a:buChar char="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377950" indent="-228600" algn="l" defTabSz="914400" rtl="0" eaLnBrk="1" latinLnBrk="0" hangingPunct="1">
              <a:spcBef>
                <a:spcPct val="20000"/>
              </a:spcBef>
              <a:buClr>
                <a:schemeClr val="accent1">
                  <a:lumMod val="50000"/>
                </a:schemeClr>
              </a:buClr>
              <a:buFont typeface="Wingdings 2" pitchFamily="18" charset="2"/>
              <a:buChar char=""/>
              <a:defRPr lang="en-US" sz="18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603375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"/>
              <a:defRPr lang="en-US" sz="18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830388" indent="-228600" algn="l" defTabSz="914400" rtl="0" eaLnBrk="1" latinLnBrk="0" hangingPunct="1">
              <a:spcBef>
                <a:spcPct val="20000"/>
              </a:spcBef>
              <a:buClr>
                <a:schemeClr val="accent1">
                  <a:lumMod val="50000"/>
                </a:schemeClr>
              </a:buClr>
              <a:buFont typeface="Wingdings 2" pitchFamily="18" charset="2"/>
              <a:buChar char=""/>
              <a:defRPr lang="en-US" sz="18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0574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"/>
              <a:defRPr lang="en-US" sz="18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dirty="0" smtClean="0">
                <a:solidFill>
                  <a:schemeClr val="accent1"/>
                </a:solidFill>
              </a:rPr>
              <a:t>Apps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7" name="Text Placeholder 5"/>
          <p:cNvSpPr txBox="1">
            <a:spLocks/>
          </p:cNvSpPr>
          <p:nvPr/>
        </p:nvSpPr>
        <p:spPr>
          <a:xfrm>
            <a:off x="4979282" y="2012562"/>
            <a:ext cx="3566160" cy="63976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ctr" defTabSz="914400" rtl="0" eaLnBrk="1" latinLnBrk="0" hangingPunct="1">
              <a:spcBef>
                <a:spcPct val="0"/>
              </a:spcBef>
              <a:buClr>
                <a:schemeClr val="accent1"/>
              </a:buClr>
              <a:buSzPct val="100000"/>
              <a:buFont typeface="Wingdings 2" pitchFamily="18" charset="2"/>
              <a:buNone/>
              <a:defRPr sz="20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ts val="600"/>
              </a:spcBef>
              <a:buClr>
                <a:schemeClr val="accent1">
                  <a:lumMod val="50000"/>
                </a:schemeClr>
              </a:buClr>
              <a:buSzPct val="100000"/>
              <a:buFont typeface="Wingdings 2" pitchFamily="18" charset="2"/>
              <a:buNone/>
              <a:defRPr sz="20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SzPct val="100000"/>
              <a:buFont typeface="Wingdings 2" pitchFamily="18" charset="2"/>
              <a:buNone/>
              <a:defRPr sz="18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ts val="600"/>
              </a:spcBef>
              <a:buClr>
                <a:schemeClr val="accent1">
                  <a:lumMod val="50000"/>
                </a:schemeClr>
              </a:buClr>
              <a:buSzPct val="100000"/>
              <a:buFont typeface="Wingdings 2" pitchFamily="18" charset="2"/>
              <a:buNone/>
              <a:defRPr sz="16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SzPct val="100000"/>
              <a:buFont typeface="Wingdings 2" pitchFamily="18" charset="2"/>
              <a:buNone/>
              <a:defRPr sz="16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Clr>
                <a:schemeClr val="accent1">
                  <a:lumMod val="50000"/>
                </a:schemeClr>
              </a:buClr>
              <a:buFont typeface="Wingdings 2" pitchFamily="18" charset="2"/>
              <a:buNone/>
              <a:defRPr lang="en-US" sz="16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None/>
              <a:defRPr lang="en-US" sz="16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Clr>
                <a:schemeClr val="accent1">
                  <a:lumMod val="50000"/>
                </a:schemeClr>
              </a:buClr>
              <a:buFont typeface="Wingdings 2" pitchFamily="18" charset="2"/>
              <a:buNone/>
              <a:defRPr lang="en-US" sz="16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None/>
              <a:defRPr lang="en-US" sz="16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err="1" smtClean="0"/>
              <a:t>OnLine</a:t>
            </a:r>
            <a:endParaRPr lang="en-US" dirty="0"/>
          </a:p>
        </p:txBody>
      </p:sp>
      <p:sp>
        <p:nvSpPr>
          <p:cNvPr id="8" name="Content Placeholder 3"/>
          <p:cNvSpPr txBox="1">
            <a:spLocks/>
          </p:cNvSpPr>
          <p:nvPr/>
        </p:nvSpPr>
        <p:spPr>
          <a:xfrm>
            <a:off x="177338" y="2568275"/>
            <a:ext cx="3050771" cy="3911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spcBef>
                <a:spcPts val="1800"/>
              </a:spcBef>
              <a:buClr>
                <a:schemeClr val="accent1"/>
              </a:buClr>
              <a:buSzPct val="100000"/>
              <a:buFont typeface="Wingdings 2" pitchFamily="18" charset="2"/>
              <a:buChar char="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spcBef>
                <a:spcPts val="600"/>
              </a:spcBef>
              <a:buClr>
                <a:schemeClr val="accent1">
                  <a:lumMod val="50000"/>
                </a:schemeClr>
              </a:buClr>
              <a:buSzPct val="100000"/>
              <a:buFont typeface="Wingdings 2" pitchFamily="18" charset="2"/>
              <a:buChar char="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SzPct val="100000"/>
              <a:buFont typeface="Wingdings 2" pitchFamily="18" charset="2"/>
              <a:buChar char="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spcBef>
                <a:spcPts val="600"/>
              </a:spcBef>
              <a:buClr>
                <a:schemeClr val="accent1">
                  <a:lumMod val="50000"/>
                </a:schemeClr>
              </a:buClr>
              <a:buSzPct val="100000"/>
              <a:buFont typeface="Wingdings 2" pitchFamily="18" charset="2"/>
              <a:buChar char="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SzPct val="100000"/>
              <a:buFont typeface="Wingdings 2" pitchFamily="18" charset="2"/>
              <a:buChar char="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377950" indent="-228600" algn="l" defTabSz="914400" rtl="0" eaLnBrk="1" latinLnBrk="0" hangingPunct="1">
              <a:spcBef>
                <a:spcPct val="20000"/>
              </a:spcBef>
              <a:buClr>
                <a:schemeClr val="accent1">
                  <a:lumMod val="50000"/>
                </a:schemeClr>
              </a:buClr>
              <a:buFont typeface="Wingdings 2" pitchFamily="18" charset="2"/>
              <a:buChar char=""/>
              <a:defRPr lang="en-US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603375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"/>
              <a:defRPr lang="en-US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830388" indent="-228600" algn="l" defTabSz="914400" rtl="0" eaLnBrk="1" latinLnBrk="0" hangingPunct="1">
              <a:spcBef>
                <a:spcPct val="20000"/>
              </a:spcBef>
              <a:buClr>
                <a:schemeClr val="accent1">
                  <a:lumMod val="50000"/>
                </a:schemeClr>
              </a:buClr>
              <a:buFont typeface="Wingdings 2" pitchFamily="18" charset="2"/>
              <a:buChar char=""/>
              <a:defRPr lang="en-US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0574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"/>
              <a:defRPr lang="en-US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2" pitchFamily="18" charset="2"/>
              <a:buNone/>
            </a:pPr>
            <a:endParaRPr lang="en-US" dirty="0" smtClean="0"/>
          </a:p>
          <a:p>
            <a:pPr lvl="1"/>
            <a:r>
              <a:rPr lang="en-US" dirty="0" err="1" smtClean="0"/>
              <a:t>DraftBuilder</a:t>
            </a:r>
            <a:endParaRPr lang="en-US" dirty="0" smtClean="0"/>
          </a:p>
          <a:p>
            <a:pPr lvl="1"/>
            <a:r>
              <a:rPr lang="en-US" dirty="0" smtClean="0"/>
              <a:t>Inspiration</a:t>
            </a:r>
          </a:p>
          <a:p>
            <a:pPr lvl="1"/>
            <a:r>
              <a:rPr lang="en-US" dirty="0" smtClean="0"/>
              <a:t>Kurzweil3000</a:t>
            </a:r>
          </a:p>
          <a:p>
            <a:pPr lvl="1"/>
            <a:r>
              <a:rPr lang="en-US" dirty="0" smtClean="0"/>
              <a:t>Microsoft Word (</a:t>
            </a:r>
            <a:r>
              <a:rPr lang="en-US" dirty="0" err="1"/>
              <a:t>T</a:t>
            </a:r>
            <a:r>
              <a:rPr lang="en-US" dirty="0" err="1" smtClean="0"/>
              <a:t>hesarus</a:t>
            </a:r>
            <a:r>
              <a:rPr lang="en-US" dirty="0" smtClean="0"/>
              <a:t>/Reference)</a:t>
            </a:r>
          </a:p>
          <a:p>
            <a:pPr lvl="1"/>
            <a:r>
              <a:rPr lang="en-US" dirty="0" err="1" smtClean="0"/>
              <a:t>Read&amp;Write</a:t>
            </a:r>
            <a:r>
              <a:rPr lang="en-US" dirty="0" smtClean="0"/>
              <a:t> Gold</a:t>
            </a:r>
          </a:p>
          <a:p>
            <a:pPr lvl="1"/>
            <a:r>
              <a:rPr lang="en-US" dirty="0" err="1" smtClean="0"/>
              <a:t>WriteOutloud</a:t>
            </a:r>
            <a:endParaRPr lang="en-US" dirty="0" smtClean="0"/>
          </a:p>
          <a:p>
            <a:pPr lvl="1"/>
            <a:r>
              <a:rPr lang="en-US" dirty="0" smtClean="0"/>
              <a:t>WYNN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16861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332490"/>
            <a:ext cx="6508377" cy="1143000"/>
          </a:xfrm>
        </p:spPr>
        <p:txBody>
          <a:bodyPr/>
          <a:lstStyle/>
          <a:p>
            <a:r>
              <a:rPr lang="en-US" b="1" dirty="0" smtClean="0"/>
              <a:t>Production &amp; Distribution Examples:</a:t>
            </a:r>
            <a:endParaRPr lang="en-US" b="1" dirty="0"/>
          </a:p>
        </p:txBody>
      </p:sp>
      <p:sp>
        <p:nvSpPr>
          <p:cNvPr id="4" name="Text Placeholder 3"/>
          <p:cNvSpPr txBox="1">
            <a:spLocks/>
          </p:cNvSpPr>
          <p:nvPr/>
        </p:nvSpPr>
        <p:spPr>
          <a:xfrm>
            <a:off x="-498764" y="1445735"/>
            <a:ext cx="3566160" cy="63976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defPPr>
              <a:defRPr lang="en-US"/>
            </a:defPPr>
            <a:lvl1pPr indent="0" algn="ctr">
              <a:spcBef>
                <a:spcPct val="0"/>
              </a:spcBef>
              <a:buClr>
                <a:schemeClr val="accent1"/>
              </a:buClr>
              <a:buSzPct val="100000"/>
              <a:buFont typeface="Wingdings 2" pitchFamily="18" charset="2"/>
              <a:buNone/>
              <a:defRPr sz="2000" b="1">
                <a:solidFill>
                  <a:schemeClr val="accent1"/>
                </a:solidFill>
              </a:defRPr>
            </a:lvl1pPr>
            <a:lvl2pPr indent="0">
              <a:spcBef>
                <a:spcPts val="600"/>
              </a:spcBef>
              <a:buClr>
                <a:schemeClr val="accent1">
                  <a:lumMod val="50000"/>
                </a:schemeClr>
              </a:buClr>
              <a:buSzPct val="100000"/>
              <a:buFont typeface="Wingdings 2" pitchFamily="18" charset="2"/>
              <a:buNone/>
              <a:defRPr sz="2000" b="1">
                <a:solidFill>
                  <a:schemeClr val="tx2"/>
                </a:solidFill>
              </a:defRPr>
            </a:lvl2pPr>
            <a:lvl3pPr indent="0">
              <a:spcBef>
                <a:spcPts val="600"/>
              </a:spcBef>
              <a:buClr>
                <a:schemeClr val="accent1"/>
              </a:buClr>
              <a:buSzPct val="100000"/>
              <a:buFont typeface="Wingdings 2" pitchFamily="18" charset="2"/>
              <a:buNone/>
              <a:defRPr b="1">
                <a:solidFill>
                  <a:schemeClr val="tx2"/>
                </a:solidFill>
              </a:defRPr>
            </a:lvl3pPr>
            <a:lvl4pPr indent="0">
              <a:spcBef>
                <a:spcPts val="600"/>
              </a:spcBef>
              <a:buClr>
                <a:schemeClr val="accent1">
                  <a:lumMod val="50000"/>
                </a:schemeClr>
              </a:buClr>
              <a:buSzPct val="100000"/>
              <a:buFont typeface="Wingdings 2" pitchFamily="18" charset="2"/>
              <a:buNone/>
              <a:defRPr sz="1600" b="1">
                <a:solidFill>
                  <a:schemeClr val="tx2"/>
                </a:solidFill>
              </a:defRPr>
            </a:lvl4pPr>
            <a:lvl5pPr indent="0">
              <a:spcBef>
                <a:spcPts val="600"/>
              </a:spcBef>
              <a:buClr>
                <a:schemeClr val="accent1"/>
              </a:buClr>
              <a:buSzPct val="100000"/>
              <a:buFont typeface="Wingdings 2" pitchFamily="18" charset="2"/>
              <a:buNone/>
              <a:defRPr sz="1600" b="1">
                <a:solidFill>
                  <a:schemeClr val="tx2"/>
                </a:solidFill>
              </a:defRPr>
            </a:lvl5pPr>
            <a:lvl6pPr indent="0">
              <a:spcBef>
                <a:spcPct val="20000"/>
              </a:spcBef>
              <a:buClr>
                <a:schemeClr val="accent1">
                  <a:lumMod val="50000"/>
                </a:schemeClr>
              </a:buClr>
              <a:buFont typeface="Wingdings 2" pitchFamily="18" charset="2"/>
              <a:buNone/>
              <a:defRPr sz="1600" b="1">
                <a:solidFill>
                  <a:schemeClr val="tx2"/>
                </a:solidFill>
              </a:defRPr>
            </a:lvl6pPr>
            <a:lvl7pPr indent="0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None/>
              <a:defRPr sz="1600" b="1">
                <a:solidFill>
                  <a:schemeClr val="tx2"/>
                </a:solidFill>
              </a:defRPr>
            </a:lvl7pPr>
            <a:lvl8pPr indent="0">
              <a:spcBef>
                <a:spcPct val="20000"/>
              </a:spcBef>
              <a:buClr>
                <a:schemeClr val="accent1">
                  <a:lumMod val="50000"/>
                </a:schemeClr>
              </a:buClr>
              <a:buFont typeface="Wingdings 2" pitchFamily="18" charset="2"/>
              <a:buNone/>
              <a:defRPr sz="1600" b="1">
                <a:solidFill>
                  <a:schemeClr val="tx2"/>
                </a:solidFill>
              </a:defRPr>
            </a:lvl8pPr>
            <a:lvl9pPr indent="0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None/>
              <a:defRPr sz="1600" b="1">
                <a:solidFill>
                  <a:schemeClr val="tx2"/>
                </a:solidFill>
              </a:defRPr>
            </a:lvl9pPr>
          </a:lstStyle>
          <a:p>
            <a:r>
              <a:rPr lang="en-US" dirty="0"/>
              <a:t>Software</a:t>
            </a:r>
          </a:p>
        </p:txBody>
      </p:sp>
      <p:sp>
        <p:nvSpPr>
          <p:cNvPr id="5" name="Content Placeholder 4"/>
          <p:cNvSpPr txBox="1">
            <a:spLocks/>
          </p:cNvSpPr>
          <p:nvPr/>
        </p:nvSpPr>
        <p:spPr>
          <a:xfrm>
            <a:off x="457200" y="2093646"/>
            <a:ext cx="2610195" cy="4279445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spcBef>
                <a:spcPts val="1800"/>
              </a:spcBef>
              <a:buClr>
                <a:schemeClr val="accent1"/>
              </a:buClr>
              <a:buSzPct val="100000"/>
              <a:buFont typeface="Wingdings 2" pitchFamily="18" charset="2"/>
              <a:buChar char="¡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spcBef>
                <a:spcPts val="600"/>
              </a:spcBef>
              <a:buClr>
                <a:schemeClr val="accent1">
                  <a:lumMod val="50000"/>
                </a:schemeClr>
              </a:buClr>
              <a:buSzPct val="100000"/>
              <a:buFont typeface="Wingdings 2" pitchFamily="18" charset="2"/>
              <a:buChar char="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SzPct val="100000"/>
              <a:buFont typeface="Wingdings 2" pitchFamily="18" charset="2"/>
              <a:buChar char="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spcBef>
                <a:spcPts val="600"/>
              </a:spcBef>
              <a:buClr>
                <a:schemeClr val="accent1">
                  <a:lumMod val="50000"/>
                </a:schemeClr>
              </a:buClr>
              <a:buSzPct val="100000"/>
              <a:buFont typeface="Wingdings 2" pitchFamily="18" charset="2"/>
              <a:buChar char="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SzPct val="100000"/>
              <a:buFont typeface="Wingdings 2" pitchFamily="18" charset="2"/>
              <a:buChar char="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377950" indent="-228600" algn="l" defTabSz="914400" rtl="0" eaLnBrk="1" latinLnBrk="0" hangingPunct="1">
              <a:spcBef>
                <a:spcPct val="20000"/>
              </a:spcBef>
              <a:buClr>
                <a:schemeClr val="accent1">
                  <a:lumMod val="50000"/>
                </a:schemeClr>
              </a:buClr>
              <a:buFont typeface="Wingdings 2" pitchFamily="18" charset="2"/>
              <a:buChar char=""/>
              <a:defRPr lang="en-US" sz="18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603375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"/>
              <a:defRPr lang="en-US" sz="18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830388" indent="-228600" algn="l" defTabSz="914400" rtl="0" eaLnBrk="1" latinLnBrk="0" hangingPunct="1">
              <a:spcBef>
                <a:spcPct val="20000"/>
              </a:spcBef>
              <a:buClr>
                <a:schemeClr val="accent1">
                  <a:lumMod val="50000"/>
                </a:schemeClr>
              </a:buClr>
              <a:buFont typeface="Wingdings 2" pitchFamily="18" charset="2"/>
              <a:buChar char=""/>
              <a:defRPr lang="en-US" sz="18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0574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"/>
              <a:defRPr lang="en-US" sz="18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 smtClean="0"/>
              <a:t>Writing</a:t>
            </a:r>
            <a:r>
              <a:rPr lang="en-US" dirty="0" smtClean="0"/>
              <a:t> </a:t>
            </a:r>
            <a:r>
              <a:rPr lang="en-US" b="1" dirty="0" smtClean="0"/>
              <a:t>Prompts</a:t>
            </a:r>
          </a:p>
          <a:p>
            <a:pPr lvl="1"/>
            <a:r>
              <a:rPr lang="en-US" dirty="0" smtClean="0"/>
              <a:t>Classroom Suite</a:t>
            </a:r>
          </a:p>
          <a:p>
            <a:pPr lvl="1"/>
            <a:r>
              <a:rPr lang="en-US" dirty="0" smtClean="0"/>
              <a:t>Clicker</a:t>
            </a:r>
          </a:p>
          <a:p>
            <a:r>
              <a:rPr lang="en-US" b="1" dirty="0" smtClean="0"/>
              <a:t>Word Prediction</a:t>
            </a:r>
          </a:p>
          <a:p>
            <a:pPr lvl="1"/>
            <a:r>
              <a:rPr lang="en-US" dirty="0" err="1" smtClean="0"/>
              <a:t>CoWriter</a:t>
            </a:r>
            <a:endParaRPr lang="en-US" dirty="0" smtClean="0"/>
          </a:p>
          <a:p>
            <a:pPr lvl="1"/>
            <a:r>
              <a:rPr lang="en-US" dirty="0" err="1" smtClean="0"/>
              <a:t>Read&amp;Write</a:t>
            </a:r>
            <a:r>
              <a:rPr lang="en-US" dirty="0" smtClean="0"/>
              <a:t> Gold</a:t>
            </a:r>
          </a:p>
          <a:p>
            <a:pPr lvl="1"/>
            <a:r>
              <a:rPr lang="en-US" dirty="0" err="1" smtClean="0"/>
              <a:t>WordQ</a:t>
            </a:r>
            <a:endParaRPr lang="en-US" dirty="0" smtClean="0"/>
          </a:p>
          <a:p>
            <a:pPr lvl="1"/>
            <a:r>
              <a:rPr lang="en-US" dirty="0" err="1" smtClean="0"/>
              <a:t>SoothSayer</a:t>
            </a:r>
            <a:endParaRPr lang="en-US" dirty="0" smtClean="0"/>
          </a:p>
          <a:p>
            <a:r>
              <a:rPr lang="en-US" b="1" dirty="0" smtClean="0"/>
              <a:t>Presentation</a:t>
            </a:r>
            <a:endParaRPr lang="en-US" b="1" dirty="0"/>
          </a:p>
          <a:p>
            <a:pPr lvl="1"/>
            <a:r>
              <a:rPr lang="en-US" dirty="0" smtClean="0"/>
              <a:t>PowerPoint</a:t>
            </a:r>
          </a:p>
          <a:p>
            <a:pPr lvl="1"/>
            <a:r>
              <a:rPr lang="en-US" dirty="0" smtClean="0"/>
              <a:t>Keynote</a:t>
            </a:r>
            <a:endParaRPr lang="en-US" dirty="0"/>
          </a:p>
          <a:p>
            <a:pPr lvl="1"/>
            <a:endParaRPr lang="en-US" dirty="0"/>
          </a:p>
        </p:txBody>
      </p:sp>
      <p:sp>
        <p:nvSpPr>
          <p:cNvPr id="6" name="Text Placeholder 5"/>
          <p:cNvSpPr txBox="1">
            <a:spLocks/>
          </p:cNvSpPr>
          <p:nvPr/>
        </p:nvSpPr>
        <p:spPr>
          <a:xfrm>
            <a:off x="2339691" y="1347527"/>
            <a:ext cx="3566160" cy="63976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defPPr>
              <a:defRPr lang="en-US"/>
            </a:defPPr>
            <a:lvl1pPr indent="0" algn="ctr">
              <a:spcBef>
                <a:spcPct val="0"/>
              </a:spcBef>
              <a:buClr>
                <a:schemeClr val="accent1"/>
              </a:buClr>
              <a:buSzPct val="100000"/>
              <a:buFont typeface="Wingdings 2" pitchFamily="18" charset="2"/>
              <a:buNone/>
              <a:defRPr sz="2000" b="1">
                <a:solidFill>
                  <a:schemeClr val="accent1"/>
                </a:solidFill>
              </a:defRPr>
            </a:lvl1pPr>
            <a:lvl2pPr indent="0">
              <a:spcBef>
                <a:spcPts val="600"/>
              </a:spcBef>
              <a:buClr>
                <a:schemeClr val="accent1">
                  <a:lumMod val="50000"/>
                </a:schemeClr>
              </a:buClr>
              <a:buSzPct val="100000"/>
              <a:buFont typeface="Wingdings 2" pitchFamily="18" charset="2"/>
              <a:buNone/>
              <a:defRPr sz="2000" b="1">
                <a:solidFill>
                  <a:schemeClr val="tx2"/>
                </a:solidFill>
              </a:defRPr>
            </a:lvl2pPr>
            <a:lvl3pPr indent="0">
              <a:spcBef>
                <a:spcPts val="600"/>
              </a:spcBef>
              <a:buClr>
                <a:schemeClr val="accent1"/>
              </a:buClr>
              <a:buSzPct val="100000"/>
              <a:buFont typeface="Wingdings 2" pitchFamily="18" charset="2"/>
              <a:buNone/>
              <a:defRPr b="1">
                <a:solidFill>
                  <a:schemeClr val="tx2"/>
                </a:solidFill>
              </a:defRPr>
            </a:lvl3pPr>
            <a:lvl4pPr indent="0">
              <a:spcBef>
                <a:spcPts val="600"/>
              </a:spcBef>
              <a:buClr>
                <a:schemeClr val="accent1">
                  <a:lumMod val="50000"/>
                </a:schemeClr>
              </a:buClr>
              <a:buSzPct val="100000"/>
              <a:buFont typeface="Wingdings 2" pitchFamily="18" charset="2"/>
              <a:buNone/>
              <a:defRPr sz="1600" b="1">
                <a:solidFill>
                  <a:schemeClr val="tx2"/>
                </a:solidFill>
              </a:defRPr>
            </a:lvl4pPr>
            <a:lvl5pPr indent="0">
              <a:spcBef>
                <a:spcPts val="600"/>
              </a:spcBef>
              <a:buClr>
                <a:schemeClr val="accent1"/>
              </a:buClr>
              <a:buSzPct val="100000"/>
              <a:buFont typeface="Wingdings 2" pitchFamily="18" charset="2"/>
              <a:buNone/>
              <a:defRPr sz="1600" b="1">
                <a:solidFill>
                  <a:schemeClr val="tx2"/>
                </a:solidFill>
              </a:defRPr>
            </a:lvl5pPr>
            <a:lvl6pPr indent="0">
              <a:spcBef>
                <a:spcPct val="20000"/>
              </a:spcBef>
              <a:buClr>
                <a:schemeClr val="accent1">
                  <a:lumMod val="50000"/>
                </a:schemeClr>
              </a:buClr>
              <a:buFont typeface="Wingdings 2" pitchFamily="18" charset="2"/>
              <a:buNone/>
              <a:defRPr sz="1600" b="1">
                <a:solidFill>
                  <a:schemeClr val="tx2"/>
                </a:solidFill>
              </a:defRPr>
            </a:lvl6pPr>
            <a:lvl7pPr indent="0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None/>
              <a:defRPr sz="1600" b="1">
                <a:solidFill>
                  <a:schemeClr val="tx2"/>
                </a:solidFill>
              </a:defRPr>
            </a:lvl7pPr>
            <a:lvl8pPr indent="0">
              <a:spcBef>
                <a:spcPct val="20000"/>
              </a:spcBef>
              <a:buClr>
                <a:schemeClr val="accent1">
                  <a:lumMod val="50000"/>
                </a:schemeClr>
              </a:buClr>
              <a:buFont typeface="Wingdings 2" pitchFamily="18" charset="2"/>
              <a:buNone/>
              <a:defRPr sz="1600" b="1">
                <a:solidFill>
                  <a:schemeClr val="tx2"/>
                </a:solidFill>
              </a:defRPr>
            </a:lvl8pPr>
            <a:lvl9pPr indent="0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None/>
              <a:defRPr sz="1600" b="1">
                <a:solidFill>
                  <a:schemeClr val="tx2"/>
                </a:solidFill>
              </a:defRPr>
            </a:lvl9pPr>
          </a:lstStyle>
          <a:p>
            <a:r>
              <a:rPr lang="en-US" dirty="0"/>
              <a:t>Apps</a:t>
            </a:r>
          </a:p>
        </p:txBody>
      </p:sp>
      <p:sp>
        <p:nvSpPr>
          <p:cNvPr id="7" name="Content Placeholder 6"/>
          <p:cNvSpPr txBox="1">
            <a:spLocks/>
          </p:cNvSpPr>
          <p:nvPr/>
        </p:nvSpPr>
        <p:spPr>
          <a:xfrm>
            <a:off x="4023360" y="2689411"/>
            <a:ext cx="2585258" cy="3436751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spcBef>
                <a:spcPts val="1800"/>
              </a:spcBef>
              <a:buClr>
                <a:schemeClr val="accent1"/>
              </a:buClr>
              <a:buSzPct val="100000"/>
              <a:buFont typeface="Wingdings 2" pitchFamily="18" charset="2"/>
              <a:buChar char="¡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spcBef>
                <a:spcPts val="600"/>
              </a:spcBef>
              <a:buClr>
                <a:schemeClr val="accent1">
                  <a:lumMod val="50000"/>
                </a:schemeClr>
              </a:buClr>
              <a:buSzPct val="100000"/>
              <a:buFont typeface="Wingdings 2" pitchFamily="18" charset="2"/>
              <a:buChar char="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SzPct val="100000"/>
              <a:buFont typeface="Wingdings 2" pitchFamily="18" charset="2"/>
              <a:buChar char="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spcBef>
                <a:spcPts val="600"/>
              </a:spcBef>
              <a:buClr>
                <a:schemeClr val="accent1">
                  <a:lumMod val="50000"/>
                </a:schemeClr>
              </a:buClr>
              <a:buSzPct val="100000"/>
              <a:buFont typeface="Wingdings 2" pitchFamily="18" charset="2"/>
              <a:buChar char="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SzPct val="100000"/>
              <a:buFont typeface="Wingdings 2" pitchFamily="18" charset="2"/>
              <a:buChar char="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377950" indent="-228600" algn="l" defTabSz="914400" rtl="0" eaLnBrk="1" latinLnBrk="0" hangingPunct="1">
              <a:spcBef>
                <a:spcPct val="20000"/>
              </a:spcBef>
              <a:buClr>
                <a:schemeClr val="accent1">
                  <a:lumMod val="50000"/>
                </a:schemeClr>
              </a:buClr>
              <a:buFont typeface="Wingdings 2" pitchFamily="18" charset="2"/>
              <a:buChar char=""/>
              <a:defRPr lang="en-US" sz="18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603375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"/>
              <a:defRPr lang="en-US" sz="18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830388" indent="-228600" algn="l" defTabSz="914400" rtl="0" eaLnBrk="1" latinLnBrk="0" hangingPunct="1">
              <a:spcBef>
                <a:spcPct val="20000"/>
              </a:spcBef>
              <a:buClr>
                <a:schemeClr val="accent1">
                  <a:lumMod val="50000"/>
                </a:schemeClr>
              </a:buClr>
              <a:buFont typeface="Wingdings 2" pitchFamily="18" charset="2"/>
              <a:buChar char=""/>
              <a:defRPr lang="en-US" sz="18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0574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"/>
              <a:defRPr lang="en-US" sz="18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 smtClean="0"/>
          </a:p>
        </p:txBody>
      </p:sp>
      <p:sp>
        <p:nvSpPr>
          <p:cNvPr id="8" name="Content Placeholder 6"/>
          <p:cNvSpPr txBox="1">
            <a:spLocks/>
          </p:cNvSpPr>
          <p:nvPr/>
        </p:nvSpPr>
        <p:spPr>
          <a:xfrm>
            <a:off x="6240087" y="2675550"/>
            <a:ext cx="2585258" cy="34367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spcBef>
                <a:spcPts val="1800"/>
              </a:spcBef>
              <a:buClr>
                <a:schemeClr val="accent1"/>
              </a:buClr>
              <a:buSzPct val="100000"/>
              <a:buFont typeface="Wingdings 2" pitchFamily="18" charset="2"/>
              <a:buChar char="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spcBef>
                <a:spcPts val="600"/>
              </a:spcBef>
              <a:buClr>
                <a:schemeClr val="accent1">
                  <a:lumMod val="50000"/>
                </a:schemeClr>
              </a:buClr>
              <a:buSzPct val="100000"/>
              <a:buFont typeface="Wingdings 2" pitchFamily="18" charset="2"/>
              <a:buChar char="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SzPct val="100000"/>
              <a:buFont typeface="Wingdings 2" pitchFamily="18" charset="2"/>
              <a:buChar char="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spcBef>
                <a:spcPts val="600"/>
              </a:spcBef>
              <a:buClr>
                <a:schemeClr val="accent1">
                  <a:lumMod val="50000"/>
                </a:schemeClr>
              </a:buClr>
              <a:buSzPct val="100000"/>
              <a:buFont typeface="Wingdings 2" pitchFamily="18" charset="2"/>
              <a:buChar char="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SzPct val="100000"/>
              <a:buFont typeface="Wingdings 2" pitchFamily="18" charset="2"/>
              <a:buChar char="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377950" indent="-228600" algn="l" defTabSz="914400" rtl="0" eaLnBrk="1" latinLnBrk="0" hangingPunct="1">
              <a:spcBef>
                <a:spcPct val="20000"/>
              </a:spcBef>
              <a:buClr>
                <a:schemeClr val="accent1">
                  <a:lumMod val="50000"/>
                </a:schemeClr>
              </a:buClr>
              <a:buFont typeface="Wingdings 2" pitchFamily="18" charset="2"/>
              <a:buChar char=""/>
              <a:defRPr lang="en-US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603375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"/>
              <a:defRPr lang="en-US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830388" indent="-228600" algn="l" defTabSz="914400" rtl="0" eaLnBrk="1" latinLnBrk="0" hangingPunct="1">
              <a:spcBef>
                <a:spcPct val="20000"/>
              </a:spcBef>
              <a:buClr>
                <a:schemeClr val="accent1">
                  <a:lumMod val="50000"/>
                </a:schemeClr>
              </a:buClr>
              <a:buFont typeface="Wingdings 2" pitchFamily="18" charset="2"/>
              <a:buChar char=""/>
              <a:defRPr lang="en-US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0574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"/>
              <a:defRPr lang="en-US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 smtClean="0"/>
          </a:p>
        </p:txBody>
      </p:sp>
      <p:sp>
        <p:nvSpPr>
          <p:cNvPr id="9" name="Text Placeholder 5"/>
          <p:cNvSpPr txBox="1">
            <a:spLocks/>
          </p:cNvSpPr>
          <p:nvPr/>
        </p:nvSpPr>
        <p:spPr>
          <a:xfrm>
            <a:off x="4979282" y="1416797"/>
            <a:ext cx="3566160" cy="63976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ctr" defTabSz="914400" rtl="0" eaLnBrk="1" latinLnBrk="0" hangingPunct="1">
              <a:spcBef>
                <a:spcPct val="0"/>
              </a:spcBef>
              <a:buClr>
                <a:schemeClr val="accent1"/>
              </a:buClr>
              <a:buSzPct val="100000"/>
              <a:buFont typeface="Wingdings 2" pitchFamily="18" charset="2"/>
              <a:buNone/>
              <a:defRPr sz="20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ts val="600"/>
              </a:spcBef>
              <a:buClr>
                <a:schemeClr val="accent1">
                  <a:lumMod val="50000"/>
                </a:schemeClr>
              </a:buClr>
              <a:buSzPct val="100000"/>
              <a:buFont typeface="Wingdings 2" pitchFamily="18" charset="2"/>
              <a:buNone/>
              <a:defRPr sz="20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SzPct val="100000"/>
              <a:buFont typeface="Wingdings 2" pitchFamily="18" charset="2"/>
              <a:buNone/>
              <a:defRPr sz="18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ts val="600"/>
              </a:spcBef>
              <a:buClr>
                <a:schemeClr val="accent1">
                  <a:lumMod val="50000"/>
                </a:schemeClr>
              </a:buClr>
              <a:buSzPct val="100000"/>
              <a:buFont typeface="Wingdings 2" pitchFamily="18" charset="2"/>
              <a:buNone/>
              <a:defRPr sz="16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SzPct val="100000"/>
              <a:buFont typeface="Wingdings 2" pitchFamily="18" charset="2"/>
              <a:buNone/>
              <a:defRPr sz="16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Clr>
                <a:schemeClr val="accent1">
                  <a:lumMod val="50000"/>
                </a:schemeClr>
              </a:buClr>
              <a:buFont typeface="Wingdings 2" pitchFamily="18" charset="2"/>
              <a:buNone/>
              <a:defRPr lang="en-US" sz="16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None/>
              <a:defRPr lang="en-US" sz="16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Clr>
                <a:schemeClr val="accent1">
                  <a:lumMod val="50000"/>
                </a:schemeClr>
              </a:buClr>
              <a:buFont typeface="Wingdings 2" pitchFamily="18" charset="2"/>
              <a:buNone/>
              <a:defRPr lang="en-US" sz="16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None/>
              <a:defRPr lang="en-US" sz="16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err="1" smtClean="0"/>
              <a:t>OnLine</a:t>
            </a:r>
            <a:endParaRPr lang="en-US" dirty="0"/>
          </a:p>
        </p:txBody>
      </p:sp>
      <p:sp>
        <p:nvSpPr>
          <p:cNvPr id="10" name="Content Placeholder 4"/>
          <p:cNvSpPr txBox="1">
            <a:spLocks/>
          </p:cNvSpPr>
          <p:nvPr/>
        </p:nvSpPr>
        <p:spPr>
          <a:xfrm>
            <a:off x="3067395" y="2093641"/>
            <a:ext cx="3541223" cy="4598104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marL="228600" indent="-228600" algn="l" defTabSz="914400" rtl="0" eaLnBrk="1" latinLnBrk="0" hangingPunct="1">
              <a:spcBef>
                <a:spcPts val="1800"/>
              </a:spcBef>
              <a:buClr>
                <a:schemeClr val="accent1"/>
              </a:buClr>
              <a:buSzPct val="100000"/>
              <a:buFont typeface="Wingdings 2" pitchFamily="18" charset="2"/>
              <a:buChar char="¡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spcBef>
                <a:spcPts val="600"/>
              </a:spcBef>
              <a:buClr>
                <a:schemeClr val="accent1">
                  <a:lumMod val="50000"/>
                </a:schemeClr>
              </a:buClr>
              <a:buSzPct val="100000"/>
              <a:buFont typeface="Wingdings 2" pitchFamily="18" charset="2"/>
              <a:buChar char="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SzPct val="100000"/>
              <a:buFont typeface="Wingdings 2" pitchFamily="18" charset="2"/>
              <a:buChar char="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spcBef>
                <a:spcPts val="600"/>
              </a:spcBef>
              <a:buClr>
                <a:schemeClr val="accent1">
                  <a:lumMod val="50000"/>
                </a:schemeClr>
              </a:buClr>
              <a:buSzPct val="100000"/>
              <a:buFont typeface="Wingdings 2" pitchFamily="18" charset="2"/>
              <a:buChar char="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SzPct val="100000"/>
              <a:buFont typeface="Wingdings 2" pitchFamily="18" charset="2"/>
              <a:buChar char="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377950" indent="-228600" algn="l" defTabSz="914400" rtl="0" eaLnBrk="1" latinLnBrk="0" hangingPunct="1">
              <a:spcBef>
                <a:spcPct val="20000"/>
              </a:spcBef>
              <a:buClr>
                <a:schemeClr val="accent1">
                  <a:lumMod val="50000"/>
                </a:schemeClr>
              </a:buClr>
              <a:buFont typeface="Wingdings 2" pitchFamily="18" charset="2"/>
              <a:buChar char=""/>
              <a:defRPr lang="en-US" sz="18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603375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"/>
              <a:defRPr lang="en-US" sz="18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830388" indent="-228600" algn="l" defTabSz="914400" rtl="0" eaLnBrk="1" latinLnBrk="0" hangingPunct="1">
              <a:spcBef>
                <a:spcPct val="20000"/>
              </a:spcBef>
              <a:buClr>
                <a:schemeClr val="accent1">
                  <a:lumMod val="50000"/>
                </a:schemeClr>
              </a:buClr>
              <a:buFont typeface="Wingdings 2" pitchFamily="18" charset="2"/>
              <a:buChar char=""/>
              <a:defRPr lang="en-US" sz="18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0574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"/>
              <a:defRPr lang="en-US" sz="18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 smtClean="0"/>
              <a:t>Writing </a:t>
            </a:r>
            <a:r>
              <a:rPr lang="en-US" dirty="0" smtClean="0"/>
              <a:t>Prompts</a:t>
            </a:r>
          </a:p>
          <a:p>
            <a:pPr lvl="1"/>
            <a:r>
              <a:rPr lang="en-US" dirty="0" smtClean="0"/>
              <a:t>Story Wheel</a:t>
            </a:r>
          </a:p>
          <a:p>
            <a:pPr lvl="1"/>
            <a:r>
              <a:rPr lang="en-US" dirty="0" err="1" smtClean="0"/>
              <a:t>ScribblePress</a:t>
            </a:r>
            <a:endParaRPr lang="en-US" dirty="0" smtClean="0"/>
          </a:p>
          <a:p>
            <a:pPr lvl="1"/>
            <a:r>
              <a:rPr lang="en-US" dirty="0" smtClean="0"/>
              <a:t>Writing Prompts</a:t>
            </a:r>
          </a:p>
          <a:p>
            <a:r>
              <a:rPr lang="en-US" b="1" dirty="0"/>
              <a:t>Word Prediction</a:t>
            </a:r>
          </a:p>
          <a:p>
            <a:pPr lvl="1"/>
            <a:r>
              <a:rPr lang="en-US" dirty="0" err="1" smtClean="0"/>
              <a:t>AppWriter</a:t>
            </a:r>
            <a:endParaRPr lang="en-US" dirty="0" smtClean="0"/>
          </a:p>
          <a:p>
            <a:pPr lvl="1"/>
            <a:r>
              <a:rPr lang="en-US" dirty="0" smtClean="0"/>
              <a:t>Brevity</a:t>
            </a:r>
          </a:p>
          <a:p>
            <a:pPr lvl="1"/>
            <a:r>
              <a:rPr lang="en-US" dirty="0" err="1" smtClean="0"/>
              <a:t>ClickerDocs</a:t>
            </a:r>
            <a:endParaRPr lang="en-US" dirty="0" smtClean="0"/>
          </a:p>
          <a:p>
            <a:pPr lvl="1"/>
            <a:r>
              <a:rPr lang="en-US" dirty="0" err="1" smtClean="0"/>
              <a:t>CoWriter</a:t>
            </a:r>
            <a:endParaRPr lang="en-US" dirty="0"/>
          </a:p>
          <a:p>
            <a:pPr lvl="1"/>
            <a:r>
              <a:rPr lang="en-US" dirty="0" err="1" smtClean="0"/>
              <a:t>iReadWrite</a:t>
            </a:r>
            <a:endParaRPr lang="en-US" dirty="0"/>
          </a:p>
          <a:p>
            <a:pPr lvl="1"/>
            <a:r>
              <a:rPr lang="en-US" dirty="0" err="1" smtClean="0"/>
              <a:t>iWordQ</a:t>
            </a:r>
            <a:endParaRPr lang="en-US" dirty="0" smtClean="0"/>
          </a:p>
          <a:p>
            <a:pPr lvl="1"/>
            <a:r>
              <a:rPr lang="en-US" dirty="0" err="1" smtClean="0"/>
              <a:t>PTyper</a:t>
            </a:r>
            <a:endParaRPr lang="en-US" dirty="0" smtClean="0"/>
          </a:p>
          <a:p>
            <a:pPr lvl="1"/>
            <a:r>
              <a:rPr lang="en-US" dirty="0" err="1" smtClean="0"/>
              <a:t>TypO</a:t>
            </a:r>
            <a:endParaRPr lang="en-US" dirty="0" smtClean="0"/>
          </a:p>
          <a:p>
            <a:pPr lvl="1"/>
            <a:r>
              <a:rPr lang="en-US" dirty="0" err="1" smtClean="0"/>
              <a:t>WriteOnLine</a:t>
            </a:r>
            <a:endParaRPr lang="en-US" dirty="0" smtClean="0"/>
          </a:p>
          <a:p>
            <a:pPr lvl="1"/>
            <a:r>
              <a:rPr lang="en-US" dirty="0" err="1" smtClean="0"/>
              <a:t>ZenTap</a:t>
            </a:r>
            <a:r>
              <a:rPr lang="en-US" dirty="0" smtClean="0"/>
              <a:t> Pro</a:t>
            </a:r>
          </a:p>
          <a:p>
            <a:r>
              <a:rPr lang="en-US" b="1" dirty="0" smtClean="0"/>
              <a:t>Presentation</a:t>
            </a:r>
            <a:endParaRPr lang="en-US" b="1" dirty="0"/>
          </a:p>
          <a:p>
            <a:pPr lvl="1"/>
            <a:r>
              <a:rPr lang="en-US" dirty="0" smtClean="0"/>
              <a:t>Prezi</a:t>
            </a:r>
          </a:p>
          <a:p>
            <a:pPr lvl="1"/>
            <a:r>
              <a:rPr lang="en-US" dirty="0" err="1" smtClean="0"/>
              <a:t>Toontastic</a:t>
            </a:r>
            <a:endParaRPr lang="en-US" dirty="0" smtClean="0"/>
          </a:p>
        </p:txBody>
      </p:sp>
      <p:sp>
        <p:nvSpPr>
          <p:cNvPr id="11" name="Content Placeholder 4"/>
          <p:cNvSpPr txBox="1">
            <a:spLocks/>
          </p:cNvSpPr>
          <p:nvPr/>
        </p:nvSpPr>
        <p:spPr>
          <a:xfrm>
            <a:off x="6240087" y="2093646"/>
            <a:ext cx="2610196" cy="3436751"/>
          </a:xfrm>
          <a:prstGeom prst="rect">
            <a:avLst/>
          </a:prstGeom>
        </p:spPr>
        <p:txBody>
          <a:bodyPr>
            <a:normAutofit fontScale="92500" lnSpcReduction="20000"/>
          </a:bodyPr>
          <a:lstStyle>
            <a:lvl1pPr marL="228600" indent="-228600" algn="l" defTabSz="914400" rtl="0" eaLnBrk="1" latinLnBrk="0" hangingPunct="1">
              <a:spcBef>
                <a:spcPts val="1800"/>
              </a:spcBef>
              <a:buClr>
                <a:schemeClr val="accent1"/>
              </a:buClr>
              <a:buSzPct val="100000"/>
              <a:buFont typeface="Wingdings 2" pitchFamily="18" charset="2"/>
              <a:buChar char="¡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spcBef>
                <a:spcPts val="600"/>
              </a:spcBef>
              <a:buClr>
                <a:schemeClr val="accent1">
                  <a:lumMod val="50000"/>
                </a:schemeClr>
              </a:buClr>
              <a:buSzPct val="100000"/>
              <a:buFont typeface="Wingdings 2" pitchFamily="18" charset="2"/>
              <a:buChar char="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SzPct val="100000"/>
              <a:buFont typeface="Wingdings 2" pitchFamily="18" charset="2"/>
              <a:buChar char="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spcBef>
                <a:spcPts val="600"/>
              </a:spcBef>
              <a:buClr>
                <a:schemeClr val="accent1">
                  <a:lumMod val="50000"/>
                </a:schemeClr>
              </a:buClr>
              <a:buSzPct val="100000"/>
              <a:buFont typeface="Wingdings 2" pitchFamily="18" charset="2"/>
              <a:buChar char="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SzPct val="100000"/>
              <a:buFont typeface="Wingdings 2" pitchFamily="18" charset="2"/>
              <a:buChar char="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377950" indent="-228600" algn="l" defTabSz="914400" rtl="0" eaLnBrk="1" latinLnBrk="0" hangingPunct="1">
              <a:spcBef>
                <a:spcPct val="20000"/>
              </a:spcBef>
              <a:buClr>
                <a:schemeClr val="accent1">
                  <a:lumMod val="50000"/>
                </a:schemeClr>
              </a:buClr>
              <a:buFont typeface="Wingdings 2" pitchFamily="18" charset="2"/>
              <a:buChar char=""/>
              <a:defRPr lang="en-US" sz="18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603375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"/>
              <a:defRPr lang="en-US" sz="18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830388" indent="-228600" algn="l" defTabSz="914400" rtl="0" eaLnBrk="1" latinLnBrk="0" hangingPunct="1">
              <a:spcBef>
                <a:spcPct val="20000"/>
              </a:spcBef>
              <a:buClr>
                <a:schemeClr val="accent1">
                  <a:lumMod val="50000"/>
                </a:schemeClr>
              </a:buClr>
              <a:buFont typeface="Wingdings 2" pitchFamily="18" charset="2"/>
              <a:buChar char=""/>
              <a:defRPr lang="en-US" sz="18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0574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"/>
              <a:defRPr lang="en-US" sz="18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 smtClean="0"/>
              <a:t>Writing Prompt</a:t>
            </a:r>
            <a:r>
              <a:rPr lang="en-US" dirty="0" smtClean="0"/>
              <a:t>s</a:t>
            </a:r>
          </a:p>
          <a:p>
            <a:pPr lvl="1"/>
            <a:r>
              <a:rPr lang="en-US" dirty="0" err="1" smtClean="0"/>
              <a:t>WriteOnline</a:t>
            </a:r>
            <a:endParaRPr lang="en-US" dirty="0" smtClean="0"/>
          </a:p>
          <a:p>
            <a:pPr lvl="1"/>
            <a:r>
              <a:rPr lang="en-US" dirty="0" smtClean="0"/>
              <a:t>Blogs</a:t>
            </a:r>
          </a:p>
          <a:p>
            <a:pPr lvl="1"/>
            <a:r>
              <a:rPr lang="en-US" smtClean="0"/>
              <a:t>Wikis</a:t>
            </a:r>
            <a:endParaRPr lang="en-US" dirty="0"/>
          </a:p>
          <a:p>
            <a:pPr lvl="1"/>
            <a:r>
              <a:rPr lang="en-US" dirty="0" err="1" smtClean="0"/>
              <a:t>ReadWriteThink</a:t>
            </a:r>
            <a:endParaRPr lang="en-US" dirty="0" smtClean="0"/>
          </a:p>
          <a:p>
            <a:r>
              <a:rPr lang="en-US" b="1" dirty="0"/>
              <a:t>Word Prediction</a:t>
            </a:r>
          </a:p>
          <a:p>
            <a:pPr lvl="1"/>
            <a:r>
              <a:rPr lang="en-US" dirty="0" err="1" smtClean="0"/>
              <a:t>WriteOnLine</a:t>
            </a:r>
            <a:endParaRPr lang="en-US" dirty="0" smtClean="0"/>
          </a:p>
          <a:p>
            <a:r>
              <a:rPr lang="en-US" b="1" dirty="0" smtClean="0"/>
              <a:t>Presentation</a:t>
            </a:r>
            <a:endParaRPr lang="en-US" b="1" dirty="0"/>
          </a:p>
          <a:p>
            <a:pPr lvl="1"/>
            <a:r>
              <a:rPr lang="en-US" dirty="0" smtClean="0"/>
              <a:t>Prezi</a:t>
            </a:r>
          </a:p>
          <a:p>
            <a:pPr lvl="1"/>
            <a:r>
              <a:rPr lang="en-US" dirty="0" err="1" smtClean="0"/>
              <a:t>Toontastic</a:t>
            </a:r>
            <a:endParaRPr lang="en-US" dirty="0"/>
          </a:p>
          <a:p>
            <a:pPr marL="228600" lvl="1" indent="0">
              <a:buNone/>
            </a:pPr>
            <a:endParaRPr lang="en-US" dirty="0" smtClean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7099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Research to Build &amp; Present Knowledge Examples:</a:t>
            </a:r>
          </a:p>
        </p:txBody>
      </p:sp>
      <p:sp>
        <p:nvSpPr>
          <p:cNvPr id="4" name="Text Placeholder 3"/>
          <p:cNvSpPr txBox="1">
            <a:spLocks/>
          </p:cNvSpPr>
          <p:nvPr/>
        </p:nvSpPr>
        <p:spPr>
          <a:xfrm>
            <a:off x="-498764" y="2041500"/>
            <a:ext cx="3566160" cy="63976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defPPr>
              <a:defRPr lang="en-US"/>
            </a:defPPr>
            <a:lvl1pPr indent="0" algn="ctr">
              <a:spcBef>
                <a:spcPct val="0"/>
              </a:spcBef>
              <a:buClr>
                <a:schemeClr val="accent1"/>
              </a:buClr>
              <a:buSzPct val="100000"/>
              <a:buFont typeface="Wingdings 2" pitchFamily="18" charset="2"/>
              <a:buNone/>
              <a:defRPr sz="2000" b="1">
                <a:solidFill>
                  <a:schemeClr val="accent1"/>
                </a:solidFill>
              </a:defRPr>
            </a:lvl1pPr>
            <a:lvl2pPr indent="0">
              <a:spcBef>
                <a:spcPts val="600"/>
              </a:spcBef>
              <a:buClr>
                <a:schemeClr val="accent1">
                  <a:lumMod val="50000"/>
                </a:schemeClr>
              </a:buClr>
              <a:buSzPct val="100000"/>
              <a:buFont typeface="Wingdings 2" pitchFamily="18" charset="2"/>
              <a:buNone/>
              <a:defRPr sz="2000" b="1">
                <a:solidFill>
                  <a:schemeClr val="tx2"/>
                </a:solidFill>
              </a:defRPr>
            </a:lvl2pPr>
            <a:lvl3pPr indent="0">
              <a:spcBef>
                <a:spcPts val="600"/>
              </a:spcBef>
              <a:buClr>
                <a:schemeClr val="accent1"/>
              </a:buClr>
              <a:buSzPct val="100000"/>
              <a:buFont typeface="Wingdings 2" pitchFamily="18" charset="2"/>
              <a:buNone/>
              <a:defRPr b="1">
                <a:solidFill>
                  <a:schemeClr val="tx2"/>
                </a:solidFill>
              </a:defRPr>
            </a:lvl3pPr>
            <a:lvl4pPr indent="0">
              <a:spcBef>
                <a:spcPts val="600"/>
              </a:spcBef>
              <a:buClr>
                <a:schemeClr val="accent1">
                  <a:lumMod val="50000"/>
                </a:schemeClr>
              </a:buClr>
              <a:buSzPct val="100000"/>
              <a:buFont typeface="Wingdings 2" pitchFamily="18" charset="2"/>
              <a:buNone/>
              <a:defRPr sz="1600" b="1">
                <a:solidFill>
                  <a:schemeClr val="tx2"/>
                </a:solidFill>
              </a:defRPr>
            </a:lvl4pPr>
            <a:lvl5pPr indent="0">
              <a:spcBef>
                <a:spcPts val="600"/>
              </a:spcBef>
              <a:buClr>
                <a:schemeClr val="accent1"/>
              </a:buClr>
              <a:buSzPct val="100000"/>
              <a:buFont typeface="Wingdings 2" pitchFamily="18" charset="2"/>
              <a:buNone/>
              <a:defRPr sz="1600" b="1">
                <a:solidFill>
                  <a:schemeClr val="tx2"/>
                </a:solidFill>
              </a:defRPr>
            </a:lvl5pPr>
            <a:lvl6pPr indent="0">
              <a:spcBef>
                <a:spcPct val="20000"/>
              </a:spcBef>
              <a:buClr>
                <a:schemeClr val="accent1">
                  <a:lumMod val="50000"/>
                </a:schemeClr>
              </a:buClr>
              <a:buFont typeface="Wingdings 2" pitchFamily="18" charset="2"/>
              <a:buNone/>
              <a:defRPr sz="1600" b="1">
                <a:solidFill>
                  <a:schemeClr val="tx2"/>
                </a:solidFill>
              </a:defRPr>
            </a:lvl6pPr>
            <a:lvl7pPr indent="0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None/>
              <a:defRPr sz="1600" b="1">
                <a:solidFill>
                  <a:schemeClr val="tx2"/>
                </a:solidFill>
              </a:defRPr>
            </a:lvl7pPr>
            <a:lvl8pPr indent="0">
              <a:spcBef>
                <a:spcPct val="20000"/>
              </a:spcBef>
              <a:buClr>
                <a:schemeClr val="accent1">
                  <a:lumMod val="50000"/>
                </a:schemeClr>
              </a:buClr>
              <a:buFont typeface="Wingdings 2" pitchFamily="18" charset="2"/>
              <a:buNone/>
              <a:defRPr sz="1600" b="1">
                <a:solidFill>
                  <a:schemeClr val="tx2"/>
                </a:solidFill>
              </a:defRPr>
            </a:lvl8pPr>
            <a:lvl9pPr indent="0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None/>
              <a:defRPr sz="1600" b="1">
                <a:solidFill>
                  <a:schemeClr val="tx2"/>
                </a:solidFill>
              </a:defRPr>
            </a:lvl9pPr>
          </a:lstStyle>
          <a:p>
            <a:r>
              <a:rPr lang="en-US" dirty="0"/>
              <a:t>Software</a:t>
            </a:r>
          </a:p>
        </p:txBody>
      </p:sp>
      <p:sp>
        <p:nvSpPr>
          <p:cNvPr id="5" name="Content Placeholder 4"/>
          <p:cNvSpPr txBox="1">
            <a:spLocks/>
          </p:cNvSpPr>
          <p:nvPr/>
        </p:nvSpPr>
        <p:spPr>
          <a:xfrm>
            <a:off x="457200" y="2689411"/>
            <a:ext cx="2610196" cy="3436751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spcBef>
                <a:spcPts val="1800"/>
              </a:spcBef>
              <a:buClr>
                <a:schemeClr val="accent1"/>
              </a:buClr>
              <a:buSzPct val="100000"/>
              <a:buFont typeface="Wingdings 2" pitchFamily="18" charset="2"/>
              <a:buChar char="¡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spcBef>
                <a:spcPts val="600"/>
              </a:spcBef>
              <a:buClr>
                <a:schemeClr val="accent1">
                  <a:lumMod val="50000"/>
                </a:schemeClr>
              </a:buClr>
              <a:buSzPct val="100000"/>
              <a:buFont typeface="Wingdings 2" pitchFamily="18" charset="2"/>
              <a:buChar char="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SzPct val="100000"/>
              <a:buFont typeface="Wingdings 2" pitchFamily="18" charset="2"/>
              <a:buChar char="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spcBef>
                <a:spcPts val="600"/>
              </a:spcBef>
              <a:buClr>
                <a:schemeClr val="accent1">
                  <a:lumMod val="50000"/>
                </a:schemeClr>
              </a:buClr>
              <a:buSzPct val="100000"/>
              <a:buFont typeface="Wingdings 2" pitchFamily="18" charset="2"/>
              <a:buChar char="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SzPct val="100000"/>
              <a:buFont typeface="Wingdings 2" pitchFamily="18" charset="2"/>
              <a:buChar char="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377950" indent="-228600" algn="l" defTabSz="914400" rtl="0" eaLnBrk="1" latinLnBrk="0" hangingPunct="1">
              <a:spcBef>
                <a:spcPct val="20000"/>
              </a:spcBef>
              <a:buClr>
                <a:schemeClr val="accent1">
                  <a:lumMod val="50000"/>
                </a:schemeClr>
              </a:buClr>
              <a:buFont typeface="Wingdings 2" pitchFamily="18" charset="2"/>
              <a:buChar char=""/>
              <a:defRPr lang="en-US" sz="18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603375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"/>
              <a:defRPr lang="en-US" sz="18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830388" indent="-228600" algn="l" defTabSz="914400" rtl="0" eaLnBrk="1" latinLnBrk="0" hangingPunct="1">
              <a:spcBef>
                <a:spcPct val="20000"/>
              </a:spcBef>
              <a:buClr>
                <a:schemeClr val="accent1">
                  <a:lumMod val="50000"/>
                </a:schemeClr>
              </a:buClr>
              <a:buFont typeface="Wingdings 2" pitchFamily="18" charset="2"/>
              <a:buChar char=""/>
              <a:defRPr lang="en-US" sz="18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0574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"/>
              <a:defRPr lang="en-US" sz="18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6" name="Text Placeholder 5"/>
          <p:cNvSpPr txBox="1">
            <a:spLocks/>
          </p:cNvSpPr>
          <p:nvPr/>
        </p:nvSpPr>
        <p:spPr>
          <a:xfrm>
            <a:off x="2339691" y="1943292"/>
            <a:ext cx="3566160" cy="63976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defPPr>
              <a:defRPr lang="en-US"/>
            </a:defPPr>
            <a:lvl1pPr indent="0" algn="ctr">
              <a:spcBef>
                <a:spcPct val="0"/>
              </a:spcBef>
              <a:buClr>
                <a:schemeClr val="accent1"/>
              </a:buClr>
              <a:buSzPct val="100000"/>
              <a:buFont typeface="Wingdings 2" pitchFamily="18" charset="2"/>
              <a:buNone/>
              <a:defRPr sz="2000" b="1">
                <a:solidFill>
                  <a:schemeClr val="accent1"/>
                </a:solidFill>
              </a:defRPr>
            </a:lvl1pPr>
            <a:lvl2pPr indent="0">
              <a:spcBef>
                <a:spcPts val="600"/>
              </a:spcBef>
              <a:buClr>
                <a:schemeClr val="accent1">
                  <a:lumMod val="50000"/>
                </a:schemeClr>
              </a:buClr>
              <a:buSzPct val="100000"/>
              <a:buFont typeface="Wingdings 2" pitchFamily="18" charset="2"/>
              <a:buNone/>
              <a:defRPr sz="2000" b="1">
                <a:solidFill>
                  <a:schemeClr val="tx2"/>
                </a:solidFill>
              </a:defRPr>
            </a:lvl2pPr>
            <a:lvl3pPr indent="0">
              <a:spcBef>
                <a:spcPts val="600"/>
              </a:spcBef>
              <a:buClr>
                <a:schemeClr val="accent1"/>
              </a:buClr>
              <a:buSzPct val="100000"/>
              <a:buFont typeface="Wingdings 2" pitchFamily="18" charset="2"/>
              <a:buNone/>
              <a:defRPr b="1">
                <a:solidFill>
                  <a:schemeClr val="tx2"/>
                </a:solidFill>
              </a:defRPr>
            </a:lvl3pPr>
            <a:lvl4pPr indent="0">
              <a:spcBef>
                <a:spcPts val="600"/>
              </a:spcBef>
              <a:buClr>
                <a:schemeClr val="accent1">
                  <a:lumMod val="50000"/>
                </a:schemeClr>
              </a:buClr>
              <a:buSzPct val="100000"/>
              <a:buFont typeface="Wingdings 2" pitchFamily="18" charset="2"/>
              <a:buNone/>
              <a:defRPr sz="1600" b="1">
                <a:solidFill>
                  <a:schemeClr val="tx2"/>
                </a:solidFill>
              </a:defRPr>
            </a:lvl4pPr>
            <a:lvl5pPr indent="0">
              <a:spcBef>
                <a:spcPts val="600"/>
              </a:spcBef>
              <a:buClr>
                <a:schemeClr val="accent1"/>
              </a:buClr>
              <a:buSzPct val="100000"/>
              <a:buFont typeface="Wingdings 2" pitchFamily="18" charset="2"/>
              <a:buNone/>
              <a:defRPr sz="1600" b="1">
                <a:solidFill>
                  <a:schemeClr val="tx2"/>
                </a:solidFill>
              </a:defRPr>
            </a:lvl5pPr>
            <a:lvl6pPr indent="0">
              <a:spcBef>
                <a:spcPct val="20000"/>
              </a:spcBef>
              <a:buClr>
                <a:schemeClr val="accent1">
                  <a:lumMod val="50000"/>
                </a:schemeClr>
              </a:buClr>
              <a:buFont typeface="Wingdings 2" pitchFamily="18" charset="2"/>
              <a:buNone/>
              <a:defRPr sz="1600" b="1">
                <a:solidFill>
                  <a:schemeClr val="tx2"/>
                </a:solidFill>
              </a:defRPr>
            </a:lvl6pPr>
            <a:lvl7pPr indent="0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None/>
              <a:defRPr sz="1600" b="1">
                <a:solidFill>
                  <a:schemeClr val="tx2"/>
                </a:solidFill>
              </a:defRPr>
            </a:lvl7pPr>
            <a:lvl8pPr indent="0">
              <a:spcBef>
                <a:spcPct val="20000"/>
              </a:spcBef>
              <a:buClr>
                <a:schemeClr val="accent1">
                  <a:lumMod val="50000"/>
                </a:schemeClr>
              </a:buClr>
              <a:buFont typeface="Wingdings 2" pitchFamily="18" charset="2"/>
              <a:buNone/>
              <a:defRPr sz="1600" b="1">
                <a:solidFill>
                  <a:schemeClr val="tx2"/>
                </a:solidFill>
              </a:defRPr>
            </a:lvl8pPr>
            <a:lvl9pPr indent="0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None/>
              <a:defRPr sz="1600" b="1">
                <a:solidFill>
                  <a:schemeClr val="tx2"/>
                </a:solidFill>
              </a:defRPr>
            </a:lvl9pPr>
          </a:lstStyle>
          <a:p>
            <a:r>
              <a:rPr lang="en-US" dirty="0"/>
              <a:t>Apps</a:t>
            </a:r>
          </a:p>
        </p:txBody>
      </p:sp>
      <p:sp>
        <p:nvSpPr>
          <p:cNvPr id="7" name="Content Placeholder 6"/>
          <p:cNvSpPr txBox="1">
            <a:spLocks/>
          </p:cNvSpPr>
          <p:nvPr/>
        </p:nvSpPr>
        <p:spPr>
          <a:xfrm>
            <a:off x="4023360" y="2689411"/>
            <a:ext cx="2585258" cy="3436751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spcBef>
                <a:spcPts val="1800"/>
              </a:spcBef>
              <a:buClr>
                <a:schemeClr val="accent1"/>
              </a:buClr>
              <a:buSzPct val="100000"/>
              <a:buFont typeface="Wingdings 2" pitchFamily="18" charset="2"/>
              <a:buChar char="¡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spcBef>
                <a:spcPts val="600"/>
              </a:spcBef>
              <a:buClr>
                <a:schemeClr val="accent1">
                  <a:lumMod val="50000"/>
                </a:schemeClr>
              </a:buClr>
              <a:buSzPct val="100000"/>
              <a:buFont typeface="Wingdings 2" pitchFamily="18" charset="2"/>
              <a:buChar char="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SzPct val="100000"/>
              <a:buFont typeface="Wingdings 2" pitchFamily="18" charset="2"/>
              <a:buChar char="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spcBef>
                <a:spcPts val="600"/>
              </a:spcBef>
              <a:buClr>
                <a:schemeClr val="accent1">
                  <a:lumMod val="50000"/>
                </a:schemeClr>
              </a:buClr>
              <a:buSzPct val="100000"/>
              <a:buFont typeface="Wingdings 2" pitchFamily="18" charset="2"/>
              <a:buChar char="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SzPct val="100000"/>
              <a:buFont typeface="Wingdings 2" pitchFamily="18" charset="2"/>
              <a:buChar char="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377950" indent="-228600" algn="l" defTabSz="914400" rtl="0" eaLnBrk="1" latinLnBrk="0" hangingPunct="1">
              <a:spcBef>
                <a:spcPct val="20000"/>
              </a:spcBef>
              <a:buClr>
                <a:schemeClr val="accent1">
                  <a:lumMod val="50000"/>
                </a:schemeClr>
              </a:buClr>
              <a:buFont typeface="Wingdings 2" pitchFamily="18" charset="2"/>
              <a:buChar char=""/>
              <a:defRPr lang="en-US" sz="18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603375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"/>
              <a:defRPr lang="en-US" sz="18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830388" indent="-228600" algn="l" defTabSz="914400" rtl="0" eaLnBrk="1" latinLnBrk="0" hangingPunct="1">
              <a:spcBef>
                <a:spcPct val="20000"/>
              </a:spcBef>
              <a:buClr>
                <a:schemeClr val="accent1">
                  <a:lumMod val="50000"/>
                </a:schemeClr>
              </a:buClr>
              <a:buFont typeface="Wingdings 2" pitchFamily="18" charset="2"/>
              <a:buChar char=""/>
              <a:defRPr lang="en-US" sz="18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0574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"/>
              <a:defRPr lang="en-US" sz="18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 smtClean="0"/>
          </a:p>
        </p:txBody>
      </p:sp>
      <p:sp>
        <p:nvSpPr>
          <p:cNvPr id="8" name="Content Placeholder 6"/>
          <p:cNvSpPr txBox="1">
            <a:spLocks/>
          </p:cNvSpPr>
          <p:nvPr/>
        </p:nvSpPr>
        <p:spPr>
          <a:xfrm>
            <a:off x="6240087" y="2675550"/>
            <a:ext cx="2585258" cy="34367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spcBef>
                <a:spcPts val="1800"/>
              </a:spcBef>
              <a:buClr>
                <a:schemeClr val="accent1"/>
              </a:buClr>
              <a:buSzPct val="100000"/>
              <a:buFont typeface="Wingdings 2" pitchFamily="18" charset="2"/>
              <a:buChar char="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spcBef>
                <a:spcPts val="600"/>
              </a:spcBef>
              <a:buClr>
                <a:schemeClr val="accent1">
                  <a:lumMod val="50000"/>
                </a:schemeClr>
              </a:buClr>
              <a:buSzPct val="100000"/>
              <a:buFont typeface="Wingdings 2" pitchFamily="18" charset="2"/>
              <a:buChar char="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SzPct val="100000"/>
              <a:buFont typeface="Wingdings 2" pitchFamily="18" charset="2"/>
              <a:buChar char="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spcBef>
                <a:spcPts val="600"/>
              </a:spcBef>
              <a:buClr>
                <a:schemeClr val="accent1">
                  <a:lumMod val="50000"/>
                </a:schemeClr>
              </a:buClr>
              <a:buSzPct val="100000"/>
              <a:buFont typeface="Wingdings 2" pitchFamily="18" charset="2"/>
              <a:buChar char="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SzPct val="100000"/>
              <a:buFont typeface="Wingdings 2" pitchFamily="18" charset="2"/>
              <a:buChar char="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377950" indent="-228600" algn="l" defTabSz="914400" rtl="0" eaLnBrk="1" latinLnBrk="0" hangingPunct="1">
              <a:spcBef>
                <a:spcPct val="20000"/>
              </a:spcBef>
              <a:buClr>
                <a:schemeClr val="accent1">
                  <a:lumMod val="50000"/>
                </a:schemeClr>
              </a:buClr>
              <a:buFont typeface="Wingdings 2" pitchFamily="18" charset="2"/>
              <a:buChar char=""/>
              <a:defRPr lang="en-US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603375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"/>
              <a:defRPr lang="en-US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830388" indent="-228600" algn="l" defTabSz="914400" rtl="0" eaLnBrk="1" latinLnBrk="0" hangingPunct="1">
              <a:spcBef>
                <a:spcPct val="20000"/>
              </a:spcBef>
              <a:buClr>
                <a:schemeClr val="accent1">
                  <a:lumMod val="50000"/>
                </a:schemeClr>
              </a:buClr>
              <a:buFont typeface="Wingdings 2" pitchFamily="18" charset="2"/>
              <a:buChar char=""/>
              <a:defRPr lang="en-US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0574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"/>
              <a:defRPr lang="en-US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 smtClean="0"/>
          </a:p>
        </p:txBody>
      </p:sp>
      <p:sp>
        <p:nvSpPr>
          <p:cNvPr id="9" name="Text Placeholder 5"/>
          <p:cNvSpPr txBox="1">
            <a:spLocks/>
          </p:cNvSpPr>
          <p:nvPr/>
        </p:nvSpPr>
        <p:spPr>
          <a:xfrm>
            <a:off x="4979282" y="2012562"/>
            <a:ext cx="3566160" cy="63976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ctr" defTabSz="914400" rtl="0" eaLnBrk="1" latinLnBrk="0" hangingPunct="1">
              <a:spcBef>
                <a:spcPct val="0"/>
              </a:spcBef>
              <a:buClr>
                <a:schemeClr val="accent1"/>
              </a:buClr>
              <a:buSzPct val="100000"/>
              <a:buFont typeface="Wingdings 2" pitchFamily="18" charset="2"/>
              <a:buNone/>
              <a:defRPr sz="20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ts val="600"/>
              </a:spcBef>
              <a:buClr>
                <a:schemeClr val="accent1">
                  <a:lumMod val="50000"/>
                </a:schemeClr>
              </a:buClr>
              <a:buSzPct val="100000"/>
              <a:buFont typeface="Wingdings 2" pitchFamily="18" charset="2"/>
              <a:buNone/>
              <a:defRPr sz="20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SzPct val="100000"/>
              <a:buFont typeface="Wingdings 2" pitchFamily="18" charset="2"/>
              <a:buNone/>
              <a:defRPr sz="18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ts val="600"/>
              </a:spcBef>
              <a:buClr>
                <a:schemeClr val="accent1">
                  <a:lumMod val="50000"/>
                </a:schemeClr>
              </a:buClr>
              <a:buSzPct val="100000"/>
              <a:buFont typeface="Wingdings 2" pitchFamily="18" charset="2"/>
              <a:buNone/>
              <a:defRPr sz="16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SzPct val="100000"/>
              <a:buFont typeface="Wingdings 2" pitchFamily="18" charset="2"/>
              <a:buNone/>
              <a:defRPr sz="16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Clr>
                <a:schemeClr val="accent1">
                  <a:lumMod val="50000"/>
                </a:schemeClr>
              </a:buClr>
              <a:buFont typeface="Wingdings 2" pitchFamily="18" charset="2"/>
              <a:buNone/>
              <a:defRPr lang="en-US" sz="16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None/>
              <a:defRPr lang="en-US" sz="16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Clr>
                <a:schemeClr val="accent1">
                  <a:lumMod val="50000"/>
                </a:schemeClr>
              </a:buClr>
              <a:buFont typeface="Wingdings 2" pitchFamily="18" charset="2"/>
              <a:buNone/>
              <a:defRPr lang="en-US" sz="16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None/>
              <a:defRPr lang="en-US" sz="16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err="1" smtClean="0"/>
              <a:t>OnLine</a:t>
            </a:r>
            <a:endParaRPr lang="en-US" dirty="0"/>
          </a:p>
        </p:txBody>
      </p:sp>
      <p:sp>
        <p:nvSpPr>
          <p:cNvPr id="10" name="Content Placeholder 4"/>
          <p:cNvSpPr txBox="1">
            <a:spLocks/>
          </p:cNvSpPr>
          <p:nvPr/>
        </p:nvSpPr>
        <p:spPr>
          <a:xfrm>
            <a:off x="3067396" y="2689406"/>
            <a:ext cx="2610196" cy="3436751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spcBef>
                <a:spcPts val="1800"/>
              </a:spcBef>
              <a:buClr>
                <a:schemeClr val="accent1"/>
              </a:buClr>
              <a:buSzPct val="100000"/>
              <a:buFont typeface="Wingdings 2" pitchFamily="18" charset="2"/>
              <a:buChar char="¡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spcBef>
                <a:spcPts val="600"/>
              </a:spcBef>
              <a:buClr>
                <a:schemeClr val="accent1">
                  <a:lumMod val="50000"/>
                </a:schemeClr>
              </a:buClr>
              <a:buSzPct val="100000"/>
              <a:buFont typeface="Wingdings 2" pitchFamily="18" charset="2"/>
              <a:buChar char="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SzPct val="100000"/>
              <a:buFont typeface="Wingdings 2" pitchFamily="18" charset="2"/>
              <a:buChar char="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spcBef>
                <a:spcPts val="600"/>
              </a:spcBef>
              <a:buClr>
                <a:schemeClr val="accent1">
                  <a:lumMod val="50000"/>
                </a:schemeClr>
              </a:buClr>
              <a:buSzPct val="100000"/>
              <a:buFont typeface="Wingdings 2" pitchFamily="18" charset="2"/>
              <a:buChar char="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SzPct val="100000"/>
              <a:buFont typeface="Wingdings 2" pitchFamily="18" charset="2"/>
              <a:buChar char="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377950" indent="-228600" algn="l" defTabSz="914400" rtl="0" eaLnBrk="1" latinLnBrk="0" hangingPunct="1">
              <a:spcBef>
                <a:spcPct val="20000"/>
              </a:spcBef>
              <a:buClr>
                <a:schemeClr val="accent1">
                  <a:lumMod val="50000"/>
                </a:schemeClr>
              </a:buClr>
              <a:buFont typeface="Wingdings 2" pitchFamily="18" charset="2"/>
              <a:buChar char=""/>
              <a:defRPr lang="en-US" sz="18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603375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"/>
              <a:defRPr lang="en-US" sz="18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830388" indent="-228600" algn="l" defTabSz="914400" rtl="0" eaLnBrk="1" latinLnBrk="0" hangingPunct="1">
              <a:spcBef>
                <a:spcPct val="20000"/>
              </a:spcBef>
              <a:buClr>
                <a:schemeClr val="accent1">
                  <a:lumMod val="50000"/>
                </a:schemeClr>
              </a:buClr>
              <a:buFont typeface="Wingdings 2" pitchFamily="18" charset="2"/>
              <a:buChar char=""/>
              <a:defRPr lang="en-US" sz="18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0574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"/>
              <a:defRPr lang="en-US" sz="18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11" name="Content Placeholder 4"/>
          <p:cNvSpPr txBox="1">
            <a:spLocks/>
          </p:cNvSpPr>
          <p:nvPr/>
        </p:nvSpPr>
        <p:spPr>
          <a:xfrm>
            <a:off x="6240087" y="2689411"/>
            <a:ext cx="2610196" cy="3436751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spcBef>
                <a:spcPts val="1800"/>
              </a:spcBef>
              <a:buClr>
                <a:schemeClr val="accent1"/>
              </a:buClr>
              <a:buSzPct val="100000"/>
              <a:buFont typeface="Wingdings 2" pitchFamily="18" charset="2"/>
              <a:buChar char="¡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spcBef>
                <a:spcPts val="600"/>
              </a:spcBef>
              <a:buClr>
                <a:schemeClr val="accent1">
                  <a:lumMod val="50000"/>
                </a:schemeClr>
              </a:buClr>
              <a:buSzPct val="100000"/>
              <a:buFont typeface="Wingdings 2" pitchFamily="18" charset="2"/>
              <a:buChar char="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SzPct val="100000"/>
              <a:buFont typeface="Wingdings 2" pitchFamily="18" charset="2"/>
              <a:buChar char="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spcBef>
                <a:spcPts val="600"/>
              </a:spcBef>
              <a:buClr>
                <a:schemeClr val="accent1">
                  <a:lumMod val="50000"/>
                </a:schemeClr>
              </a:buClr>
              <a:buSzPct val="100000"/>
              <a:buFont typeface="Wingdings 2" pitchFamily="18" charset="2"/>
              <a:buChar char="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SzPct val="100000"/>
              <a:buFont typeface="Wingdings 2" pitchFamily="18" charset="2"/>
              <a:buChar char="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377950" indent="-228600" algn="l" defTabSz="914400" rtl="0" eaLnBrk="1" latinLnBrk="0" hangingPunct="1">
              <a:spcBef>
                <a:spcPct val="20000"/>
              </a:spcBef>
              <a:buClr>
                <a:schemeClr val="accent1">
                  <a:lumMod val="50000"/>
                </a:schemeClr>
              </a:buClr>
              <a:buFont typeface="Wingdings 2" pitchFamily="18" charset="2"/>
              <a:buChar char=""/>
              <a:defRPr lang="en-US" sz="18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603375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"/>
              <a:defRPr lang="en-US" sz="18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830388" indent="-228600" algn="l" defTabSz="914400" rtl="0" eaLnBrk="1" latinLnBrk="0" hangingPunct="1">
              <a:spcBef>
                <a:spcPct val="20000"/>
              </a:spcBef>
              <a:buClr>
                <a:schemeClr val="accent1">
                  <a:lumMod val="50000"/>
                </a:schemeClr>
              </a:buClr>
              <a:buFont typeface="Wingdings 2" pitchFamily="18" charset="2"/>
              <a:buChar char=""/>
              <a:defRPr lang="en-US" sz="18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0574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"/>
              <a:defRPr lang="en-US" sz="18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12" name="Content Placeholder 4"/>
          <p:cNvSpPr txBox="1">
            <a:spLocks/>
          </p:cNvSpPr>
          <p:nvPr/>
        </p:nvSpPr>
        <p:spPr>
          <a:xfrm>
            <a:off x="609600" y="2841811"/>
            <a:ext cx="2610196" cy="3436751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spcBef>
                <a:spcPts val="1800"/>
              </a:spcBef>
              <a:buClr>
                <a:schemeClr val="accent1"/>
              </a:buClr>
              <a:buSzPct val="100000"/>
              <a:buFont typeface="Wingdings 2" pitchFamily="18" charset="2"/>
              <a:buChar char="¡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spcBef>
                <a:spcPts val="600"/>
              </a:spcBef>
              <a:buClr>
                <a:schemeClr val="accent1">
                  <a:lumMod val="50000"/>
                </a:schemeClr>
              </a:buClr>
              <a:buSzPct val="100000"/>
              <a:buFont typeface="Wingdings 2" pitchFamily="18" charset="2"/>
              <a:buChar char="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SzPct val="100000"/>
              <a:buFont typeface="Wingdings 2" pitchFamily="18" charset="2"/>
              <a:buChar char="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spcBef>
                <a:spcPts val="600"/>
              </a:spcBef>
              <a:buClr>
                <a:schemeClr val="accent1">
                  <a:lumMod val="50000"/>
                </a:schemeClr>
              </a:buClr>
              <a:buSzPct val="100000"/>
              <a:buFont typeface="Wingdings 2" pitchFamily="18" charset="2"/>
              <a:buChar char="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SzPct val="100000"/>
              <a:buFont typeface="Wingdings 2" pitchFamily="18" charset="2"/>
              <a:buChar char="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377950" indent="-228600" algn="l" defTabSz="914400" rtl="0" eaLnBrk="1" latinLnBrk="0" hangingPunct="1">
              <a:spcBef>
                <a:spcPct val="20000"/>
              </a:spcBef>
              <a:buClr>
                <a:schemeClr val="accent1">
                  <a:lumMod val="50000"/>
                </a:schemeClr>
              </a:buClr>
              <a:buFont typeface="Wingdings 2" pitchFamily="18" charset="2"/>
              <a:buChar char=""/>
              <a:defRPr lang="en-US" sz="18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603375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"/>
              <a:defRPr lang="en-US" sz="18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830388" indent="-228600" algn="l" defTabSz="914400" rtl="0" eaLnBrk="1" latinLnBrk="0" hangingPunct="1">
              <a:spcBef>
                <a:spcPct val="20000"/>
              </a:spcBef>
              <a:buClr>
                <a:schemeClr val="accent1">
                  <a:lumMod val="50000"/>
                </a:schemeClr>
              </a:buClr>
              <a:buFont typeface="Wingdings 2" pitchFamily="18" charset="2"/>
              <a:buChar char=""/>
              <a:defRPr lang="en-US" sz="18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0574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"/>
              <a:defRPr lang="en-US" sz="18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 err="1" smtClean="0"/>
              <a:t>Read:OutLoud</a:t>
            </a:r>
            <a:endParaRPr lang="en-US" b="1" dirty="0"/>
          </a:p>
          <a:p>
            <a:r>
              <a:rPr lang="en-US" b="1" dirty="0" smtClean="0"/>
              <a:t>Read &amp; Write Gold (Fact Folder)</a:t>
            </a:r>
          </a:p>
          <a:p>
            <a:r>
              <a:rPr lang="en-US" b="1" dirty="0" smtClean="0"/>
              <a:t>Report Cards</a:t>
            </a:r>
          </a:p>
          <a:p>
            <a:r>
              <a:rPr lang="en-US" b="1" dirty="0" smtClean="0"/>
              <a:t>WYNN (PAL)</a:t>
            </a:r>
          </a:p>
        </p:txBody>
      </p:sp>
      <p:sp>
        <p:nvSpPr>
          <p:cNvPr id="13" name="Content Placeholder 6"/>
          <p:cNvSpPr txBox="1">
            <a:spLocks/>
          </p:cNvSpPr>
          <p:nvPr/>
        </p:nvSpPr>
        <p:spPr>
          <a:xfrm>
            <a:off x="6026727" y="2827950"/>
            <a:ext cx="2951018" cy="3822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spcBef>
                <a:spcPts val="1800"/>
              </a:spcBef>
              <a:buClr>
                <a:schemeClr val="accent1"/>
              </a:buClr>
              <a:buSzPct val="100000"/>
              <a:buFont typeface="Wingdings 2" pitchFamily="18" charset="2"/>
              <a:buChar char="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spcBef>
                <a:spcPts val="600"/>
              </a:spcBef>
              <a:buClr>
                <a:schemeClr val="accent1">
                  <a:lumMod val="50000"/>
                </a:schemeClr>
              </a:buClr>
              <a:buSzPct val="100000"/>
              <a:buFont typeface="Wingdings 2" pitchFamily="18" charset="2"/>
              <a:buChar char="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SzPct val="100000"/>
              <a:buFont typeface="Wingdings 2" pitchFamily="18" charset="2"/>
              <a:buChar char="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spcBef>
                <a:spcPts val="600"/>
              </a:spcBef>
              <a:buClr>
                <a:schemeClr val="accent1">
                  <a:lumMod val="50000"/>
                </a:schemeClr>
              </a:buClr>
              <a:buSzPct val="100000"/>
              <a:buFont typeface="Wingdings 2" pitchFamily="18" charset="2"/>
              <a:buChar char="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SzPct val="100000"/>
              <a:buFont typeface="Wingdings 2" pitchFamily="18" charset="2"/>
              <a:buChar char="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377950" indent="-228600" algn="l" defTabSz="914400" rtl="0" eaLnBrk="1" latinLnBrk="0" hangingPunct="1">
              <a:spcBef>
                <a:spcPct val="20000"/>
              </a:spcBef>
              <a:buClr>
                <a:schemeClr val="accent1">
                  <a:lumMod val="50000"/>
                </a:schemeClr>
              </a:buClr>
              <a:buFont typeface="Wingdings 2" pitchFamily="18" charset="2"/>
              <a:buChar char=""/>
              <a:defRPr lang="en-US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603375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"/>
              <a:defRPr lang="en-US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830388" indent="-228600" algn="l" defTabSz="914400" rtl="0" eaLnBrk="1" latinLnBrk="0" hangingPunct="1">
              <a:spcBef>
                <a:spcPct val="20000"/>
              </a:spcBef>
              <a:buClr>
                <a:schemeClr val="accent1">
                  <a:lumMod val="50000"/>
                </a:schemeClr>
              </a:buClr>
              <a:buFont typeface="Wingdings 2" pitchFamily="18" charset="2"/>
              <a:buChar char=""/>
              <a:defRPr lang="en-US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0574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"/>
              <a:defRPr lang="en-US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 err="1" smtClean="0"/>
              <a:t>KidsClick</a:t>
            </a:r>
            <a:r>
              <a:rPr lang="en-US" b="1" dirty="0" smtClean="0"/>
              <a:t>!</a:t>
            </a:r>
          </a:p>
          <a:p>
            <a:r>
              <a:rPr lang="en-US" b="1" dirty="0" err="1" smtClean="0"/>
              <a:t>SparkNotes</a:t>
            </a:r>
            <a:endParaRPr lang="en-US" b="1" dirty="0" smtClean="0"/>
          </a:p>
          <a:p>
            <a:r>
              <a:rPr lang="en-US" b="1" dirty="0" err="1" smtClean="0"/>
              <a:t>CliffNotes</a:t>
            </a:r>
            <a:endParaRPr lang="en-US" b="1" dirty="0" smtClean="0"/>
          </a:p>
          <a:p>
            <a:r>
              <a:rPr lang="en-US" b="1" dirty="0" smtClean="0"/>
              <a:t>Online </a:t>
            </a:r>
            <a:r>
              <a:rPr lang="en-US" b="1" dirty="0" err="1" smtClean="0"/>
              <a:t>Sumriser</a:t>
            </a:r>
            <a:endParaRPr lang="en-US" b="1" dirty="0" smtClean="0"/>
          </a:p>
          <a:p>
            <a:r>
              <a:rPr lang="en-US" b="1" dirty="0" smtClean="0"/>
              <a:t>How Stuff Works</a:t>
            </a:r>
          </a:p>
          <a:p>
            <a:r>
              <a:rPr lang="en-US" b="1" dirty="0" smtClean="0"/>
              <a:t>Text Compactor</a:t>
            </a:r>
          </a:p>
          <a:p>
            <a:endParaRPr lang="en-US" dirty="0" smtClean="0"/>
          </a:p>
        </p:txBody>
      </p:sp>
      <p:sp>
        <p:nvSpPr>
          <p:cNvPr id="14" name="Content Placeholder 4"/>
          <p:cNvSpPr txBox="1">
            <a:spLocks/>
          </p:cNvSpPr>
          <p:nvPr/>
        </p:nvSpPr>
        <p:spPr>
          <a:xfrm>
            <a:off x="3219796" y="2841806"/>
            <a:ext cx="2610196" cy="3436751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spcBef>
                <a:spcPts val="1800"/>
              </a:spcBef>
              <a:buClr>
                <a:schemeClr val="accent1"/>
              </a:buClr>
              <a:buSzPct val="100000"/>
              <a:buFont typeface="Wingdings 2" pitchFamily="18" charset="2"/>
              <a:buChar char="¡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spcBef>
                <a:spcPts val="600"/>
              </a:spcBef>
              <a:buClr>
                <a:schemeClr val="accent1">
                  <a:lumMod val="50000"/>
                </a:schemeClr>
              </a:buClr>
              <a:buSzPct val="100000"/>
              <a:buFont typeface="Wingdings 2" pitchFamily="18" charset="2"/>
              <a:buChar char="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SzPct val="100000"/>
              <a:buFont typeface="Wingdings 2" pitchFamily="18" charset="2"/>
              <a:buChar char="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spcBef>
                <a:spcPts val="600"/>
              </a:spcBef>
              <a:buClr>
                <a:schemeClr val="accent1">
                  <a:lumMod val="50000"/>
                </a:schemeClr>
              </a:buClr>
              <a:buSzPct val="100000"/>
              <a:buFont typeface="Wingdings 2" pitchFamily="18" charset="2"/>
              <a:buChar char="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SzPct val="100000"/>
              <a:buFont typeface="Wingdings 2" pitchFamily="18" charset="2"/>
              <a:buChar char="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377950" indent="-228600" algn="l" defTabSz="914400" rtl="0" eaLnBrk="1" latinLnBrk="0" hangingPunct="1">
              <a:spcBef>
                <a:spcPct val="20000"/>
              </a:spcBef>
              <a:buClr>
                <a:schemeClr val="accent1">
                  <a:lumMod val="50000"/>
                </a:schemeClr>
              </a:buClr>
              <a:buFont typeface="Wingdings 2" pitchFamily="18" charset="2"/>
              <a:buChar char=""/>
              <a:defRPr lang="en-US" sz="18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603375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"/>
              <a:defRPr lang="en-US" sz="18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830388" indent="-228600" algn="l" defTabSz="914400" rtl="0" eaLnBrk="1" latinLnBrk="0" hangingPunct="1">
              <a:spcBef>
                <a:spcPct val="20000"/>
              </a:spcBef>
              <a:buClr>
                <a:schemeClr val="accent1">
                  <a:lumMod val="50000"/>
                </a:schemeClr>
              </a:buClr>
              <a:buFont typeface="Wingdings 2" pitchFamily="18" charset="2"/>
              <a:buChar char=""/>
              <a:defRPr lang="en-US" sz="18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0574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"/>
              <a:defRPr lang="en-US" sz="18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 err="1" smtClean="0"/>
              <a:t>Noteability</a:t>
            </a:r>
            <a:endParaRPr lang="en-US" b="1" dirty="0" smtClean="0"/>
          </a:p>
          <a:p>
            <a:r>
              <a:rPr lang="en-US" b="1" dirty="0" err="1" smtClean="0"/>
              <a:t>GoodReader</a:t>
            </a:r>
            <a:endParaRPr lang="en-US" b="1" dirty="0" smtClean="0"/>
          </a:p>
          <a:p>
            <a:r>
              <a:rPr lang="en-US" b="1" dirty="0" err="1" smtClean="0"/>
              <a:t>iReadWrite</a:t>
            </a:r>
            <a:endParaRPr lang="en-US" b="1" dirty="0" smtClean="0"/>
          </a:p>
          <a:p>
            <a:r>
              <a:rPr lang="en-US" b="1" dirty="0" err="1" smtClean="0"/>
              <a:t>ClaroPDF</a:t>
            </a:r>
            <a:endParaRPr lang="en-US" b="1" dirty="0" smtClean="0"/>
          </a:p>
          <a:p>
            <a:r>
              <a:rPr lang="en-US" b="1" dirty="0" err="1" smtClean="0"/>
              <a:t>PDFconnoisseur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5702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>
                <a:latin typeface="Arial"/>
                <a:ea typeface="Calibri"/>
              </a:rPr>
              <a:t>Exploring New </a:t>
            </a:r>
            <a:r>
              <a:rPr lang="en-US" b="1" dirty="0" smtClean="0">
                <a:latin typeface="Arial"/>
                <a:ea typeface="Calibri"/>
              </a:rPr>
              <a:t>Territories</a:t>
            </a:r>
            <a:br>
              <a:rPr lang="en-US" b="1" dirty="0" smtClean="0">
                <a:latin typeface="Arial"/>
                <a:ea typeface="Calibri"/>
              </a:rPr>
            </a:br>
            <a:r>
              <a:rPr lang="en-US" sz="3100" u="sng" dirty="0" smtClean="0">
                <a:solidFill>
                  <a:srgbClr val="0000FF"/>
                </a:solidFill>
                <a:latin typeface="Arial"/>
                <a:ea typeface="Calibri"/>
                <a:cs typeface="Times New Roman"/>
                <a:hlinkClick r:id="rId2"/>
              </a:rPr>
              <a:t>http</a:t>
            </a:r>
            <a:r>
              <a:rPr lang="en-US" sz="3100" u="sng" dirty="0">
                <a:solidFill>
                  <a:srgbClr val="0000FF"/>
                </a:solidFill>
                <a:latin typeface="Arial"/>
                <a:ea typeface="Calibri"/>
                <a:cs typeface="Times New Roman"/>
                <a:hlinkClick r:id="rId2"/>
              </a:rPr>
              <a:t>://</a:t>
            </a:r>
            <a:r>
              <a:rPr lang="en-US" sz="3100" u="sng" dirty="0" smtClean="0">
                <a:solidFill>
                  <a:srgbClr val="0000FF"/>
                </a:solidFill>
                <a:latin typeface="Arial"/>
                <a:ea typeface="Calibri"/>
                <a:cs typeface="Times New Roman"/>
                <a:hlinkClick r:id="rId2"/>
              </a:rPr>
              <a:t>www.fdlrs.org</a:t>
            </a:r>
            <a:endParaRPr lang="en-US" dirty="0"/>
          </a:p>
        </p:txBody>
      </p:sp>
      <p:sp>
        <p:nvSpPr>
          <p:cNvPr id="93187" name="Content Placeholder 2"/>
          <p:cNvSpPr>
            <a:spLocks noGrp="1"/>
          </p:cNvSpPr>
          <p:nvPr>
            <p:ph sz="quarter" idx="1"/>
          </p:nvPr>
        </p:nvSpPr>
        <p:spPr>
          <a:xfrm>
            <a:off x="685800" y="2745840"/>
            <a:ext cx="7772400" cy="4572000"/>
          </a:xfrm>
        </p:spPr>
        <p:txBody>
          <a:bodyPr>
            <a:normAutofit/>
          </a:bodyPr>
          <a:lstStyle/>
          <a:p>
            <a:pPr marL="342900" indent="-342900" eaLnBrk="1" hangingPunct="1">
              <a:lnSpc>
                <a:spcPct val="115000"/>
              </a:lnSpc>
              <a:spcBef>
                <a:spcPct val="0"/>
              </a:spcBef>
              <a:buFont typeface="Symbol" pitchFamily="18" charset="2"/>
              <a:buChar char=""/>
            </a:pPr>
            <a:r>
              <a:rPr lang="en-US" altLang="en-US" dirty="0" smtClean="0">
                <a:latin typeface="Arial" pitchFamily="34" charset="0"/>
                <a:ea typeface="Calibri" pitchFamily="34" charset="0"/>
                <a:cs typeface="Times New Roman" pitchFamily="18" charset="0"/>
              </a:rPr>
              <a:t>Handwriting Tools</a:t>
            </a:r>
            <a:endParaRPr lang="en-US" altLang="en-US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342900" indent="-342900" eaLnBrk="1" hangingPunct="1">
              <a:lnSpc>
                <a:spcPct val="115000"/>
              </a:lnSpc>
              <a:spcBef>
                <a:spcPct val="0"/>
              </a:spcBef>
              <a:buFont typeface="Symbol" pitchFamily="18" charset="2"/>
              <a:buChar char=""/>
            </a:pPr>
            <a:r>
              <a:rPr lang="en-US" altLang="en-US" dirty="0" smtClean="0">
                <a:latin typeface="Arial" pitchFamily="34" charset="0"/>
                <a:ea typeface="Calibri" pitchFamily="34" charset="0"/>
                <a:cs typeface="Times New Roman" pitchFamily="18" charset="0"/>
              </a:rPr>
              <a:t>Graphic Enhanced Writing</a:t>
            </a:r>
            <a:endParaRPr lang="en-US" altLang="en-US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342900" indent="-342900" eaLnBrk="1" hangingPunct="1">
              <a:lnSpc>
                <a:spcPct val="115000"/>
              </a:lnSpc>
              <a:spcBef>
                <a:spcPct val="0"/>
              </a:spcBef>
              <a:buFont typeface="Symbol" pitchFamily="18" charset="2"/>
              <a:buChar char=""/>
            </a:pPr>
            <a:r>
              <a:rPr lang="en-US" altLang="en-US" dirty="0" smtClean="0">
                <a:latin typeface="Arial" pitchFamily="34" charset="0"/>
                <a:ea typeface="Calibri" pitchFamily="34" charset="0"/>
                <a:cs typeface="Times New Roman" pitchFamily="18" charset="0"/>
              </a:rPr>
              <a:t>Writing Tools &amp; Scaffolding</a:t>
            </a:r>
            <a:endParaRPr lang="en-US" altLang="en-US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342900" indent="-342900" eaLnBrk="1" hangingPunct="1">
              <a:lnSpc>
                <a:spcPct val="115000"/>
              </a:lnSpc>
              <a:spcBef>
                <a:spcPct val="0"/>
              </a:spcBef>
              <a:buFont typeface="Symbol" pitchFamily="18" charset="2"/>
              <a:buChar char=""/>
            </a:pPr>
            <a:r>
              <a:rPr lang="en-US" altLang="en-US" dirty="0" smtClean="0">
                <a:latin typeface="Arial" pitchFamily="34" charset="0"/>
                <a:ea typeface="Calibri" pitchFamily="34" charset="0"/>
                <a:cs typeface="Times New Roman" pitchFamily="18" charset="0"/>
              </a:rPr>
              <a:t>Writing Organizers</a:t>
            </a:r>
            <a:endParaRPr lang="en-US" altLang="en-US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342900" indent="-342900" eaLnBrk="1" hangingPunct="1">
              <a:lnSpc>
                <a:spcPct val="115000"/>
              </a:lnSpc>
              <a:spcBef>
                <a:spcPct val="0"/>
              </a:spcBef>
              <a:buFont typeface="Symbol" pitchFamily="18" charset="2"/>
              <a:buChar char=""/>
            </a:pPr>
            <a:r>
              <a:rPr lang="en-US" altLang="en-US" dirty="0" smtClean="0">
                <a:latin typeface="Arial" pitchFamily="34" charset="0"/>
                <a:ea typeface="Calibri" pitchFamily="34" charset="0"/>
                <a:cs typeface="Times New Roman" pitchFamily="18" charset="0"/>
              </a:rPr>
              <a:t>Research Support Tools</a:t>
            </a:r>
            <a:endParaRPr lang="en-US" altLang="en-US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342900" indent="-342900" eaLnBrk="1" hangingPunct="1">
              <a:lnSpc>
                <a:spcPct val="115000"/>
              </a:lnSpc>
              <a:spcBef>
                <a:spcPct val="0"/>
              </a:spcBef>
              <a:buFont typeface="Symbol" pitchFamily="18" charset="2"/>
              <a:buChar char=""/>
            </a:pPr>
            <a:r>
              <a:rPr lang="en-US" altLang="en-US" dirty="0" smtClean="0">
                <a:latin typeface="Arial" pitchFamily="34" charset="0"/>
                <a:ea typeface="Calibri" pitchFamily="34" charset="0"/>
                <a:cs typeface="Times New Roman" pitchFamily="18" charset="0"/>
              </a:rPr>
              <a:t>Publishing (Paper – Web) </a:t>
            </a:r>
          </a:p>
          <a:p>
            <a:pPr marL="342900" indent="-342900" eaLnBrk="1" hangingPunct="1">
              <a:lnSpc>
                <a:spcPct val="115000"/>
              </a:lnSpc>
              <a:spcBef>
                <a:spcPct val="0"/>
              </a:spcBef>
              <a:buFont typeface="Symbol" pitchFamily="18" charset="2"/>
              <a:buChar char=""/>
            </a:pPr>
            <a:endParaRPr lang="en-US" altLang="en-US" dirty="0" smtClean="0"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342900" indent="-342900" eaLnBrk="1" hangingPunct="1">
              <a:lnSpc>
                <a:spcPct val="115000"/>
              </a:lnSpc>
              <a:spcBef>
                <a:spcPct val="0"/>
              </a:spcBef>
              <a:buFont typeface="Symbol" pitchFamily="18" charset="2"/>
              <a:buChar char=""/>
            </a:pPr>
            <a:r>
              <a:rPr lang="en-US" altLang="en-US" dirty="0" smtClean="0">
                <a:latin typeface="Arial" pitchFamily="34" charset="0"/>
                <a:ea typeface="Calibri" pitchFamily="34" charset="0"/>
                <a:cs typeface="Times New Roman" pitchFamily="18" charset="0"/>
              </a:rPr>
              <a:t>Writing Section</a:t>
            </a:r>
          </a:p>
          <a:p>
            <a:pPr marL="342900" indent="-342900" eaLnBrk="1" hangingPunct="1">
              <a:lnSpc>
                <a:spcPct val="115000"/>
              </a:lnSpc>
              <a:spcBef>
                <a:spcPct val="0"/>
              </a:spcBef>
              <a:buFont typeface="Symbol" pitchFamily="18" charset="2"/>
              <a:buChar char=""/>
            </a:pPr>
            <a:r>
              <a:rPr lang="en-US" altLang="en-US" dirty="0" smtClean="0">
                <a:latin typeface="Arial" pitchFamily="34" charset="0"/>
                <a:ea typeface="Calibri" pitchFamily="34" charset="0"/>
                <a:cs typeface="Times New Roman" pitchFamily="18" charset="0"/>
              </a:rPr>
              <a:t>Hot Links</a:t>
            </a:r>
            <a:endParaRPr lang="en-US" altLang="en-US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342900" indent="-342900" eaLnBrk="1" hangingPunct="1"/>
            <a:endParaRPr lang="en-US" altLang="en-US" dirty="0" smtClean="0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366656" y="6396335"/>
            <a:ext cx="562494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</a:rPr>
              <a:t>http://www.tlc-mtss.com/assets/exploring_new_territories.pdf</a:t>
            </a: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3177" y="2493819"/>
            <a:ext cx="2515917" cy="3267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7038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355600"/>
            <a:ext cx="6508377" cy="1143000"/>
          </a:xfrm>
        </p:spPr>
        <p:txBody>
          <a:bodyPr wrap="square" numCol="1" compatLnSpc="1">
            <a:prstTxWarp prst="textNoShape">
              <a:avLst/>
            </a:prstTxWarp>
            <a:normAutofit fontScale="90000"/>
          </a:bodyPr>
          <a:lstStyle/>
          <a:p>
            <a:pPr eaLnBrk="1" hangingPunct="1">
              <a:defRPr/>
            </a:pPr>
            <a:r>
              <a:rPr lang="en-US" sz="4300" dirty="0">
                <a:effectLst>
                  <a:outerShdw blurRad="38100" dist="38100" dir="2700000" algn="tl">
                    <a:srgbClr val="DDDDDD"/>
                  </a:outerShdw>
                </a:effectLst>
                <a:latin typeface="Book Antiqua" charset="0"/>
              </a:rPr>
              <a:t>Shifts in Emphasis in the CCSS in ELA</a:t>
            </a:r>
          </a:p>
        </p:txBody>
      </p:sp>
      <p:sp>
        <p:nvSpPr>
          <p:cNvPr id="18434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buFont typeface="Wingdings 2" pitchFamily="18" charset="2"/>
              <a:buChar char=""/>
              <a:defRPr/>
            </a:pPr>
            <a:r>
              <a:rPr lang="en-US" sz="1600" dirty="0"/>
              <a:t>Emphasizes textual analysis and research skills</a:t>
            </a:r>
          </a:p>
          <a:p>
            <a:pPr lvl="1" eaLnBrk="1" fontAlgn="auto" hangingPunct="1">
              <a:spcAft>
                <a:spcPts val="0"/>
              </a:spcAft>
              <a:buFont typeface="Wingdings 2" pitchFamily="18" charset="2"/>
              <a:buChar char=""/>
              <a:defRPr/>
            </a:pPr>
            <a:r>
              <a:rPr lang="en-US" sz="1600" dirty="0"/>
              <a:t>Evidence and sufficiency of argument</a:t>
            </a:r>
          </a:p>
          <a:p>
            <a:pPr eaLnBrk="1" fontAlgn="auto" hangingPunct="1">
              <a:spcAft>
                <a:spcPts val="0"/>
              </a:spcAft>
              <a:buFont typeface="Wingdings 2" pitchFamily="18" charset="2"/>
              <a:buChar char=""/>
              <a:defRPr/>
            </a:pPr>
            <a:r>
              <a:rPr lang="en-US" sz="1600" dirty="0"/>
              <a:t>Emphasizes reading, writing, speaking grounded in evidence from the text</a:t>
            </a:r>
          </a:p>
          <a:p>
            <a:pPr lvl="1" eaLnBrk="1" fontAlgn="auto" hangingPunct="1">
              <a:spcAft>
                <a:spcPts val="0"/>
              </a:spcAft>
              <a:buFont typeface="Wingdings 2" pitchFamily="18" charset="2"/>
              <a:buChar char=""/>
              <a:defRPr/>
            </a:pPr>
            <a:r>
              <a:rPr lang="en-US" sz="1600" dirty="0"/>
              <a:t>Requires reasoning, strategic and extended thinking</a:t>
            </a:r>
          </a:p>
          <a:p>
            <a:pPr lvl="1" eaLnBrk="1" fontAlgn="auto" hangingPunct="1">
              <a:spcAft>
                <a:spcPts val="0"/>
              </a:spcAft>
              <a:buFont typeface="Wingdings 2" pitchFamily="18" charset="2"/>
              <a:buChar char=""/>
              <a:defRPr/>
            </a:pPr>
            <a:r>
              <a:rPr lang="en-US" sz="1600" dirty="0"/>
              <a:t>Requires strong communication, collaboration, and problem solving skills</a:t>
            </a:r>
          </a:p>
          <a:p>
            <a:pPr eaLnBrk="1" fontAlgn="auto" hangingPunct="1">
              <a:spcAft>
                <a:spcPts val="0"/>
              </a:spcAft>
              <a:buFont typeface="Wingdings 2" pitchFamily="18" charset="2"/>
              <a:buChar char=""/>
              <a:defRPr/>
            </a:pPr>
            <a:r>
              <a:rPr lang="en-US" sz="1600" dirty="0"/>
              <a:t>Emphasizes making text-to-text connections</a:t>
            </a:r>
          </a:p>
          <a:p>
            <a:pPr lvl="1" eaLnBrk="1" fontAlgn="auto" hangingPunct="1">
              <a:spcAft>
                <a:spcPts val="0"/>
              </a:spcAft>
              <a:buFont typeface="Wingdings 2" pitchFamily="18" charset="2"/>
              <a:buChar char=""/>
              <a:defRPr/>
            </a:pPr>
            <a:r>
              <a:rPr lang="en-US" sz="1600" dirty="0"/>
              <a:t>Redirects away from text-to-self access to prior knowledge</a:t>
            </a:r>
          </a:p>
          <a:p>
            <a:pPr eaLnBrk="1" fontAlgn="auto" hangingPunct="1">
              <a:spcAft>
                <a:spcPts val="0"/>
              </a:spcAft>
              <a:buFont typeface="Wingdings 2" pitchFamily="18" charset="2"/>
              <a:buChar char=""/>
              <a:defRPr/>
            </a:pPr>
            <a:r>
              <a:rPr lang="en-US" sz="1600" dirty="0"/>
              <a:t>Deemphasizes reading as a personal act</a:t>
            </a:r>
          </a:p>
          <a:p>
            <a:pPr lvl="1" eaLnBrk="1" fontAlgn="auto" hangingPunct="1">
              <a:spcAft>
                <a:spcPts val="0"/>
              </a:spcAft>
              <a:buFont typeface="Wingdings 2" pitchFamily="18" charset="2"/>
              <a:buChar char=""/>
              <a:defRPr/>
            </a:pPr>
            <a:r>
              <a:rPr lang="en-US" sz="1600" dirty="0"/>
              <a:t>Shared and supported understandings</a:t>
            </a:r>
          </a:p>
          <a:p>
            <a:pPr eaLnBrk="1" fontAlgn="auto" hangingPunct="1">
              <a:spcAft>
                <a:spcPts val="0"/>
              </a:spcAft>
              <a:buFont typeface="Wingdings 2" pitchFamily="18" charset="2"/>
              <a:buChar char=""/>
              <a:defRPr/>
            </a:pPr>
            <a:r>
              <a:rPr lang="en-US" sz="1600" dirty="0"/>
              <a:t>Emphasizes use of technology</a:t>
            </a:r>
          </a:p>
          <a:p>
            <a:pPr lvl="1" eaLnBrk="1" fontAlgn="auto" hangingPunct="1">
              <a:spcAft>
                <a:spcPts val="0"/>
              </a:spcAft>
              <a:buFont typeface="Wingdings 2" pitchFamily="18" charset="2"/>
              <a:buChar char=""/>
              <a:defRPr/>
            </a:pPr>
            <a:endParaRPr lang="en-US" sz="1600" dirty="0"/>
          </a:p>
        </p:txBody>
      </p:sp>
      <p:sp>
        <p:nvSpPr>
          <p:cNvPr id="17411" name="Footer Placeholder 3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Implementing</a:t>
            </a:r>
            <a:r>
              <a:rPr lang="en-US" dirty="0" smtClean="0"/>
              <a:t> </a:t>
            </a:r>
            <a:r>
              <a:rPr lang="en-US" b="1" dirty="0"/>
              <a:t>the</a:t>
            </a:r>
            <a:r>
              <a:rPr lang="en-US" dirty="0" smtClean="0"/>
              <a:t> </a:t>
            </a:r>
            <a:r>
              <a:rPr lang="en-US" b="1" dirty="0"/>
              <a:t>Common</a:t>
            </a:r>
            <a:r>
              <a:rPr lang="en-US" dirty="0" smtClean="0"/>
              <a:t> </a:t>
            </a:r>
            <a:r>
              <a:rPr lang="en-US" b="1" dirty="0"/>
              <a:t>Core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First</a:t>
            </a:r>
            <a:r>
              <a:rPr lang="en-US" dirty="0"/>
              <a:t>, look at your current literacy initiatives and set goals for how to improve them. </a:t>
            </a:r>
          </a:p>
          <a:p>
            <a:r>
              <a:rPr lang="en-US" dirty="0" smtClean="0"/>
              <a:t>Next</a:t>
            </a:r>
            <a:r>
              <a:rPr lang="en-US" dirty="0"/>
              <a:t>, look at gaps in your curriculum and develop a long-term plan for reform. </a:t>
            </a:r>
          </a:p>
          <a:p>
            <a:pPr lvl="1"/>
            <a:r>
              <a:rPr lang="en-US" dirty="0" smtClean="0"/>
              <a:t>Implement </a:t>
            </a:r>
            <a:r>
              <a:rPr lang="en-US" dirty="0"/>
              <a:t>a spiral, cross-curricular K-12 writing workshop curriculum. </a:t>
            </a:r>
          </a:p>
          <a:p>
            <a:pPr lvl="1"/>
            <a:r>
              <a:rPr lang="en-US" dirty="0" smtClean="0"/>
              <a:t>Move </a:t>
            </a:r>
            <a:r>
              <a:rPr lang="en-US" dirty="0"/>
              <a:t>students up levels of text complexity by providing them with lots of just-right high-interests texts and the time to read them. </a:t>
            </a:r>
          </a:p>
          <a:p>
            <a:pPr lvl="1"/>
            <a:r>
              <a:rPr lang="en-US" dirty="0" smtClean="0"/>
              <a:t>Prioritize </a:t>
            </a:r>
            <a:r>
              <a:rPr lang="en-US" dirty="0"/>
              <a:t>argument and informational writing. </a:t>
            </a:r>
          </a:p>
          <a:p>
            <a:pPr lvl="1"/>
            <a:r>
              <a:rPr lang="en-US" dirty="0" smtClean="0"/>
              <a:t>Focus </a:t>
            </a:r>
            <a:r>
              <a:rPr lang="en-US" dirty="0"/>
              <a:t>on higher-order comprehension instruction. </a:t>
            </a:r>
          </a:p>
          <a:p>
            <a:pPr lvl="1"/>
            <a:r>
              <a:rPr lang="en-US" dirty="0" smtClean="0"/>
              <a:t>Increase </a:t>
            </a:r>
            <a:r>
              <a:rPr lang="en-US" dirty="0"/>
              <a:t>cross-curricular, analytical nonfiction reading. </a:t>
            </a:r>
          </a:p>
          <a:p>
            <a:r>
              <a:rPr lang="en-US" dirty="0" smtClean="0"/>
              <a:t>Finally</a:t>
            </a:r>
            <a:r>
              <a:rPr lang="en-US" dirty="0"/>
              <a:t>, wherever you decide to begin your Common Core work, you’ll find that you’ll need to focus on assessment as well as instruction.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616900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wrap="square" numCol="1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en-US">
                <a:effectLst>
                  <a:outerShdw blurRad="38100" dist="38100" dir="2700000" algn="tl">
                    <a:srgbClr val="DDDDDD"/>
                  </a:outerShdw>
                </a:effectLst>
                <a:latin typeface="Book Antiqua" charset="0"/>
              </a:rPr>
              <a:t>Biggest Take-a-Way</a:t>
            </a:r>
          </a:p>
        </p:txBody>
      </p:sp>
      <p:sp>
        <p:nvSpPr>
          <p:cNvPr id="61442" name="Content Placeholder 2"/>
          <p:cNvSpPr>
            <a:spLocks noGrp="1"/>
          </p:cNvSpPr>
          <p:nvPr>
            <p:ph idx="1"/>
          </p:nvPr>
        </p:nvSpPr>
        <p:spPr/>
        <p:txBody>
          <a:bodyPr wrap="square" numCol="1" anchor="t" anchorCtr="0" compatLnSpc="1">
            <a:prstTxWarp prst="textNoShape">
              <a:avLst/>
            </a:prstTxWarp>
            <a:noAutofit/>
          </a:bodyPr>
          <a:lstStyle/>
          <a:p>
            <a:pPr eaLnBrk="1" hangingPunct="1">
              <a:spcBef>
                <a:spcPts val="1850"/>
              </a:spcBef>
              <a:defRPr/>
            </a:pPr>
            <a:r>
              <a:rPr lang="en-US" dirty="0"/>
              <a:t>How does the nature of the disability impact progress with the standards?</a:t>
            </a:r>
          </a:p>
          <a:p>
            <a:pPr eaLnBrk="1" hangingPunct="1">
              <a:spcBef>
                <a:spcPts val="1850"/>
              </a:spcBef>
              <a:defRPr/>
            </a:pPr>
            <a:r>
              <a:rPr lang="en-US" dirty="0"/>
              <a:t>What are the methods, techniques, and tools we have that support students in core instruction?</a:t>
            </a:r>
          </a:p>
          <a:p>
            <a:pPr eaLnBrk="1" hangingPunct="1">
              <a:spcBef>
                <a:spcPts val="1850"/>
              </a:spcBef>
              <a:defRPr/>
            </a:pPr>
            <a:r>
              <a:rPr lang="en-US" dirty="0"/>
              <a:t>Are we facilitating students’ strategic approach to learning?</a:t>
            </a:r>
          </a:p>
          <a:p>
            <a:pPr eaLnBrk="1" hangingPunct="1">
              <a:spcBef>
                <a:spcPts val="1850"/>
              </a:spcBef>
              <a:defRPr/>
            </a:pPr>
            <a:r>
              <a:rPr lang="en-US" dirty="0"/>
              <a:t>Are we maximizing exposure and practice with the needed academic thinking skills?</a:t>
            </a:r>
          </a:p>
        </p:txBody>
      </p:sp>
      <p:sp>
        <p:nvSpPr>
          <p:cNvPr id="25603" name="Footer Placeholder 3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-174625"/>
            <a:ext cx="8915400" cy="1417638"/>
          </a:xfrm>
        </p:spPr>
        <p:txBody>
          <a:bodyPr wrap="square" numCol="1" compatLnSpc="1">
            <a:prstTxWarp prst="textNoShape">
              <a:avLst/>
            </a:prstTxWarp>
            <a:normAutofit/>
          </a:bodyPr>
          <a:lstStyle/>
          <a:p>
            <a:pPr eaLnBrk="1" hangingPunct="1">
              <a:defRPr/>
            </a:pPr>
            <a:r>
              <a:rPr lang="en-US" dirty="0">
                <a:effectLst>
                  <a:outerShdw blurRad="38100" dist="38100" dir="2700000" algn="tl">
                    <a:srgbClr val="DDDDDD"/>
                  </a:outerShdw>
                </a:effectLst>
                <a:latin typeface="Book Antiqua" charset="0"/>
              </a:rPr>
              <a:t>Big Ideas of Reading Standards</a:t>
            </a:r>
          </a:p>
        </p:txBody>
      </p:sp>
      <p:sp>
        <p:nvSpPr>
          <p:cNvPr id="27650" name="Content Placeholder 2"/>
          <p:cNvSpPr>
            <a:spLocks noGrp="1"/>
          </p:cNvSpPr>
          <p:nvPr>
            <p:ph idx="1"/>
          </p:nvPr>
        </p:nvSpPr>
        <p:spPr/>
        <p:txBody>
          <a:bodyPr wrap="square" numCol="1" anchor="t" anchorCtr="0" compatLnSpc="1">
            <a:prstTxWarp prst="textNoShape">
              <a:avLst/>
            </a:prstTxWarp>
            <a:noAutofit/>
          </a:bodyPr>
          <a:lstStyle/>
          <a:p>
            <a:pPr eaLnBrk="1" hangingPunct="1">
              <a:defRPr/>
            </a:pPr>
            <a:r>
              <a:rPr lang="en-US" sz="1600" dirty="0"/>
              <a:t>Reading strands</a:t>
            </a:r>
          </a:p>
          <a:p>
            <a:pPr lvl="1" eaLnBrk="1" hangingPunct="1">
              <a:defRPr/>
            </a:pPr>
            <a:r>
              <a:rPr lang="en-US" sz="1600" dirty="0"/>
              <a:t>Development of reading comprehension throughout K-12, students gain more from what they read</a:t>
            </a:r>
          </a:p>
          <a:p>
            <a:pPr lvl="1" eaLnBrk="1" hangingPunct="1">
              <a:defRPr/>
            </a:pPr>
            <a:r>
              <a:rPr lang="en-US" sz="1600" dirty="0"/>
              <a:t>Emphasize the importance of grade-level texts that are of appropriate difficulty and are increasingly sophisticated</a:t>
            </a:r>
          </a:p>
          <a:p>
            <a:pPr lvl="1" eaLnBrk="1" hangingPunct="1">
              <a:defRPr/>
            </a:pPr>
            <a:r>
              <a:rPr lang="en-US" sz="1600" dirty="0"/>
              <a:t>Language strands are intended to be taught simultaneously</a:t>
            </a:r>
          </a:p>
          <a:p>
            <a:pPr lvl="1" eaLnBrk="1" hangingPunct="1">
              <a:defRPr/>
            </a:pPr>
            <a:r>
              <a:rPr lang="en-US" sz="1600" dirty="0"/>
              <a:t>Reading strand components</a:t>
            </a:r>
          </a:p>
          <a:p>
            <a:pPr marL="1022350" lvl="3" indent="0" eaLnBrk="1" hangingPunct="1">
              <a:buFont typeface="Wingdings 2" charset="0"/>
              <a:buNone/>
              <a:defRPr/>
            </a:pPr>
            <a:r>
              <a:rPr lang="en-US" sz="1600" dirty="0"/>
              <a:t>Reading Foundational Skills (K-5)</a:t>
            </a:r>
          </a:p>
          <a:p>
            <a:pPr marL="1022350" lvl="3" indent="0" eaLnBrk="1" hangingPunct="1">
              <a:buFont typeface="Wingdings 2" charset="0"/>
              <a:buNone/>
              <a:defRPr/>
            </a:pPr>
            <a:r>
              <a:rPr lang="en-US" sz="1600" dirty="0"/>
              <a:t>Reading Literature (K-12)</a:t>
            </a:r>
          </a:p>
          <a:p>
            <a:pPr marL="1022350" lvl="3" indent="0" eaLnBrk="1" hangingPunct="1">
              <a:buFont typeface="Wingdings 2" charset="0"/>
              <a:buNone/>
              <a:defRPr/>
            </a:pPr>
            <a:r>
              <a:rPr lang="en-US" sz="1600" dirty="0"/>
              <a:t>Reading Informational Text )K-12)</a:t>
            </a:r>
          </a:p>
          <a:p>
            <a:pPr marL="1022350" lvl="3" indent="0" eaLnBrk="1" hangingPunct="1">
              <a:buFont typeface="Wingdings 2" charset="0"/>
              <a:buNone/>
              <a:defRPr/>
            </a:pPr>
            <a:r>
              <a:rPr lang="en-US" sz="1600" dirty="0"/>
              <a:t>Reading Literacy in History/Social studies, Science, and Technical Subjects (6-12) – these are separated for disciplinary specific instruction</a:t>
            </a:r>
          </a:p>
          <a:p>
            <a:pPr lvl="2" eaLnBrk="1" hangingPunct="1">
              <a:defRPr/>
            </a:pPr>
            <a:endParaRPr lang="en-US" sz="1600" dirty="0"/>
          </a:p>
        </p:txBody>
      </p:sp>
      <p:sp>
        <p:nvSpPr>
          <p:cNvPr id="19459" name="Footer Placeholder 3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Title 1"/>
          <p:cNvSpPr>
            <a:spLocks noGrp="1"/>
          </p:cNvSpPr>
          <p:nvPr>
            <p:ph type="title"/>
          </p:nvPr>
        </p:nvSpPr>
        <p:spPr>
          <a:xfrm>
            <a:off x="457199" y="335280"/>
            <a:ext cx="6508377" cy="1143000"/>
          </a:xfrm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en-US" dirty="0">
                <a:effectLst>
                  <a:outerShdw blurRad="38100" dist="38100" dir="2700000" algn="tl">
                    <a:srgbClr val="DDDDDD"/>
                  </a:outerShdw>
                </a:effectLst>
                <a:latin typeface="Book Antiqua" charset="0"/>
              </a:rPr>
              <a:t>English/Language Arts</a:t>
            </a:r>
          </a:p>
        </p:txBody>
      </p:sp>
      <p:sp>
        <p:nvSpPr>
          <p:cNvPr id="33794" name="Content Placeholder 2"/>
          <p:cNvSpPr>
            <a:spLocks noGrp="1"/>
          </p:cNvSpPr>
          <p:nvPr>
            <p:ph idx="1"/>
          </p:nvPr>
        </p:nvSpPr>
        <p:spPr/>
        <p:txBody>
          <a:bodyPr wrap="square" numCol="1" anchor="t" anchorCtr="0" compatLnSpc="1">
            <a:prstTxWarp prst="textNoShape">
              <a:avLst/>
            </a:prstTxWarp>
            <a:normAutofit/>
          </a:bodyPr>
          <a:lstStyle/>
          <a:p>
            <a:pPr eaLnBrk="1" hangingPunct="1">
              <a:lnSpc>
                <a:spcPct val="90000"/>
              </a:lnSpc>
              <a:defRPr/>
            </a:pPr>
            <a:r>
              <a:rPr lang="en-US" sz="1800" dirty="0"/>
              <a:t>Reading – progressive development of skills and complexity of text access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1800" dirty="0"/>
              <a:t>Writing – logical argument and research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1800" dirty="0"/>
              <a:t>Speaking and Listening – purposeful in various situations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1800" dirty="0"/>
              <a:t>Language – vocabulary and conventions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1800" dirty="0"/>
              <a:t>Media and Technology – integrate throughout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1800" dirty="0"/>
              <a:t>Literacy in content areas – emphasis at grade 6 and beyond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203200"/>
            <a:ext cx="6508377" cy="1143000"/>
          </a:xfrm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en-US" dirty="0">
                <a:effectLst>
                  <a:outerShdw blurRad="38100" dist="38100" dir="2700000" algn="tl">
                    <a:srgbClr val="DDDDDD"/>
                  </a:outerShdw>
                </a:effectLst>
                <a:latin typeface="Book Antiqua" charset="0"/>
              </a:rPr>
              <a:t>Big Ideas of Writing Strand</a:t>
            </a:r>
          </a:p>
        </p:txBody>
      </p:sp>
      <p:sp>
        <p:nvSpPr>
          <p:cNvPr id="28674" name="Content Placeholder 2"/>
          <p:cNvSpPr>
            <a:spLocks noGrp="1"/>
          </p:cNvSpPr>
          <p:nvPr>
            <p:ph idx="1"/>
          </p:nvPr>
        </p:nvSpPr>
        <p:spPr>
          <a:xfrm>
            <a:off x="457199" y="1930400"/>
            <a:ext cx="6508377" cy="4297680"/>
          </a:xfrm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/>
          <a:p>
            <a:pPr eaLnBrk="1" hangingPunct="1">
              <a:lnSpc>
                <a:spcPct val="90000"/>
              </a:lnSpc>
              <a:defRPr/>
            </a:pPr>
            <a:r>
              <a:rPr lang="en-US" sz="1800" dirty="0"/>
              <a:t>Writing</a:t>
            </a:r>
          </a:p>
          <a:p>
            <a:pPr lvl="1" eaLnBrk="1" hangingPunct="1">
              <a:lnSpc>
                <a:spcPct val="90000"/>
              </a:lnSpc>
              <a:spcBef>
                <a:spcPts val="1200"/>
              </a:spcBef>
              <a:defRPr/>
            </a:pPr>
            <a:r>
              <a:rPr lang="en-US" dirty="0"/>
              <a:t>Expect students to compose arguments and opinions, informative/explanatory pieces, and narrative texts</a:t>
            </a:r>
          </a:p>
          <a:p>
            <a:pPr lvl="1" eaLnBrk="1" hangingPunct="1">
              <a:lnSpc>
                <a:spcPct val="90000"/>
              </a:lnSpc>
              <a:spcBef>
                <a:spcPts val="1200"/>
              </a:spcBef>
              <a:defRPr/>
            </a:pPr>
            <a:r>
              <a:rPr lang="en-US" dirty="0"/>
              <a:t>Focus on the use of reason and evidence to substantiate and argument or claim</a:t>
            </a:r>
          </a:p>
          <a:p>
            <a:pPr lvl="1" eaLnBrk="1" hangingPunct="1">
              <a:lnSpc>
                <a:spcPct val="90000"/>
              </a:lnSpc>
              <a:spcBef>
                <a:spcPts val="1200"/>
              </a:spcBef>
              <a:defRPr/>
            </a:pPr>
            <a:r>
              <a:rPr lang="en-US" dirty="0"/>
              <a:t>Emphasize ability to conduct research – short projects and sustained inquiry</a:t>
            </a:r>
          </a:p>
          <a:p>
            <a:pPr lvl="1" eaLnBrk="1" hangingPunct="1">
              <a:lnSpc>
                <a:spcPct val="90000"/>
              </a:lnSpc>
              <a:spcBef>
                <a:spcPts val="1200"/>
              </a:spcBef>
              <a:defRPr/>
            </a:pPr>
            <a:r>
              <a:rPr lang="en-US" dirty="0"/>
              <a:t>Require students in incorporate technology as they create, refine, and collaborate on writing</a:t>
            </a:r>
          </a:p>
          <a:p>
            <a:pPr lvl="1" eaLnBrk="1" hangingPunct="1">
              <a:lnSpc>
                <a:spcPct val="90000"/>
              </a:lnSpc>
              <a:spcBef>
                <a:spcPts val="1200"/>
              </a:spcBef>
              <a:defRPr/>
            </a:pPr>
            <a:r>
              <a:rPr lang="en-US" dirty="0"/>
              <a:t>Included student writing samples that illustrate the criteria required to meet the standards (See Common Core appendix C for writing samples)</a:t>
            </a:r>
          </a:p>
        </p:txBody>
      </p:sp>
      <p:sp>
        <p:nvSpPr>
          <p:cNvPr id="20483" name="Footer Placeholder 3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2800" b="1" dirty="0"/>
              <a:t>Common Core State Standards (CCSS) English/Language Arts – Literacy</a:t>
            </a:r>
            <a:br>
              <a:rPr lang="en-US" sz="2800" b="1" dirty="0"/>
            </a:br>
            <a:endParaRPr lang="en-US" sz="2800" b="1" dirty="0"/>
          </a:p>
        </p:txBody>
      </p:sp>
      <p:sp>
        <p:nvSpPr>
          <p:cNvPr id="14338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eaLnBrk="1" hangingPunct="1">
              <a:defRPr/>
            </a:pPr>
            <a:r>
              <a:rPr lang="en-US" sz="2500" dirty="0"/>
              <a:t>Writing divided into 4 Areas</a:t>
            </a:r>
          </a:p>
          <a:p>
            <a:pPr eaLnBrk="1" hangingPunct="1">
              <a:defRPr/>
            </a:pPr>
            <a:r>
              <a:rPr lang="en-US" sz="2500" dirty="0"/>
              <a:t>Skills represented at each K-12 grade levels</a:t>
            </a:r>
          </a:p>
          <a:p>
            <a:pPr marL="914353" lvl="1" indent="-514324">
              <a:buFont typeface="Calibri" pitchFamily="34" charset="0"/>
              <a:buAutoNum type="arabicPeriod"/>
              <a:defRPr/>
            </a:pPr>
            <a:r>
              <a:rPr lang="en-US" sz="2500" dirty="0"/>
              <a:t>Text Types and Purposes</a:t>
            </a:r>
          </a:p>
          <a:p>
            <a:pPr marL="914353" lvl="1" indent="-514324">
              <a:buFont typeface="Calibri" pitchFamily="34" charset="0"/>
              <a:buAutoNum type="arabicPeriod"/>
              <a:defRPr/>
            </a:pPr>
            <a:r>
              <a:rPr lang="en-US" sz="2500" dirty="0"/>
              <a:t>Production and Distribution of Writing</a:t>
            </a:r>
          </a:p>
          <a:p>
            <a:pPr marL="914353" lvl="1" indent="-514324">
              <a:buFont typeface="Calibri" pitchFamily="34" charset="0"/>
              <a:buAutoNum type="arabicPeriod"/>
              <a:defRPr/>
            </a:pPr>
            <a:r>
              <a:rPr lang="en-US" sz="2500" dirty="0"/>
              <a:t>Research to Build and Present Knowledge</a:t>
            </a:r>
          </a:p>
          <a:p>
            <a:pPr marL="914353" lvl="1" indent="-514324">
              <a:buFont typeface="Calibri" pitchFamily="34" charset="0"/>
              <a:buAutoNum type="arabicPeriod"/>
              <a:defRPr/>
            </a:pPr>
            <a:r>
              <a:rPr lang="en-US" sz="2500" dirty="0"/>
              <a:t>Range of Writing</a:t>
            </a:r>
          </a:p>
          <a:p>
            <a:pPr eaLnBrk="1" hangingPunct="1">
              <a:defRPr/>
            </a:pPr>
            <a:endParaRPr lang="en-US" sz="2500" dirty="0"/>
          </a:p>
        </p:txBody>
      </p:sp>
      <p:sp>
        <p:nvSpPr>
          <p:cNvPr id="10244" name="Rectangle 3"/>
          <p:cNvSpPr>
            <a:spLocks noChangeArrowheads="1"/>
          </p:cNvSpPr>
          <p:nvPr/>
        </p:nvSpPr>
        <p:spPr bwMode="auto">
          <a:xfrm>
            <a:off x="6054328" y="6424910"/>
            <a:ext cx="3178969" cy="272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4291" tIns="32146" rIns="64291" bIns="32146">
            <a:spAutoFit/>
          </a:bodyPr>
          <a:lstStyle>
            <a:lvl1pPr algn="l" eaLnBrk="0" hangingPunct="0">
              <a:spcBef>
                <a:spcPts val="1988"/>
              </a:spcBef>
              <a:buSzPct val="77000"/>
              <a:buFont typeface="AbcPhonicsOne" pitchFamily="2" charset="0"/>
              <a:buChar char="\"/>
              <a:defRPr sz="4300" b="1">
                <a:solidFill>
                  <a:srgbClr val="006666"/>
                </a:solidFill>
                <a:latin typeface="Arial" pitchFamily="34" charset="0"/>
                <a:sym typeface="Arial" pitchFamily="34" charset="0"/>
              </a:defRPr>
            </a:lvl1pPr>
            <a:lvl2pPr marL="742950" indent="-285750" algn="l" eaLnBrk="0" hangingPunct="0">
              <a:spcBef>
                <a:spcPts val="1988"/>
              </a:spcBef>
              <a:buSzPct val="77000"/>
              <a:buFont typeface="AbcPhonicsOne" pitchFamily="2" charset="0"/>
              <a:buChar char="\"/>
              <a:defRPr sz="4300" b="1">
                <a:solidFill>
                  <a:srgbClr val="006666"/>
                </a:solidFill>
                <a:latin typeface="Arial" pitchFamily="34" charset="0"/>
                <a:sym typeface="Arial" pitchFamily="34" charset="0"/>
              </a:defRPr>
            </a:lvl2pPr>
            <a:lvl3pPr marL="1143000" indent="-228600" algn="l" eaLnBrk="0" hangingPunct="0">
              <a:spcBef>
                <a:spcPts val="1988"/>
              </a:spcBef>
              <a:buSzPct val="77000"/>
              <a:buFont typeface="AbcPhonicsOne" pitchFamily="2" charset="0"/>
              <a:buChar char="\"/>
              <a:defRPr sz="4300" b="1">
                <a:solidFill>
                  <a:srgbClr val="006666"/>
                </a:solidFill>
                <a:latin typeface="Arial" pitchFamily="34" charset="0"/>
                <a:sym typeface="Arial" pitchFamily="34" charset="0"/>
              </a:defRPr>
            </a:lvl3pPr>
            <a:lvl4pPr marL="1600200" indent="-228600" algn="l" eaLnBrk="0" hangingPunct="0">
              <a:spcBef>
                <a:spcPts val="1988"/>
              </a:spcBef>
              <a:buSzPct val="77000"/>
              <a:buFont typeface="AbcPhonicsOne" pitchFamily="2" charset="0"/>
              <a:buChar char="\"/>
              <a:defRPr sz="4300" b="1">
                <a:solidFill>
                  <a:srgbClr val="006666"/>
                </a:solidFill>
                <a:latin typeface="Arial" pitchFamily="34" charset="0"/>
                <a:sym typeface="Arial" pitchFamily="34" charset="0"/>
              </a:defRPr>
            </a:lvl4pPr>
            <a:lvl5pPr marL="2057400" indent="-228600" algn="l" eaLnBrk="0" hangingPunct="0">
              <a:spcBef>
                <a:spcPts val="1988"/>
              </a:spcBef>
              <a:buSzPct val="77000"/>
              <a:buFont typeface="AbcPhonicsOne" pitchFamily="2" charset="0"/>
              <a:buChar char="\"/>
              <a:defRPr sz="4300" b="1">
                <a:solidFill>
                  <a:srgbClr val="006666"/>
                </a:solidFill>
                <a:latin typeface="Arial" pitchFamily="34" charset="0"/>
                <a:sym typeface="Arial" pitchFamily="34" charset="0"/>
              </a:defRPr>
            </a:lvl5pPr>
            <a:lvl6pPr marL="2514600" indent="-228600" eaLnBrk="0" fontAlgn="base" hangingPunct="0">
              <a:spcBef>
                <a:spcPts val="1988"/>
              </a:spcBef>
              <a:spcAft>
                <a:spcPct val="0"/>
              </a:spcAft>
              <a:buSzPct val="77000"/>
              <a:buFont typeface="AbcPhonicsOne" pitchFamily="2" charset="0"/>
              <a:buChar char="\"/>
              <a:defRPr sz="4300" b="1">
                <a:solidFill>
                  <a:srgbClr val="006666"/>
                </a:solidFill>
                <a:latin typeface="Arial" pitchFamily="34" charset="0"/>
                <a:sym typeface="Arial" pitchFamily="34" charset="0"/>
              </a:defRPr>
            </a:lvl6pPr>
            <a:lvl7pPr marL="2971800" indent="-228600" eaLnBrk="0" fontAlgn="base" hangingPunct="0">
              <a:spcBef>
                <a:spcPts val="1988"/>
              </a:spcBef>
              <a:spcAft>
                <a:spcPct val="0"/>
              </a:spcAft>
              <a:buSzPct val="77000"/>
              <a:buFont typeface="AbcPhonicsOne" pitchFamily="2" charset="0"/>
              <a:buChar char="\"/>
              <a:defRPr sz="4300" b="1">
                <a:solidFill>
                  <a:srgbClr val="006666"/>
                </a:solidFill>
                <a:latin typeface="Arial" pitchFamily="34" charset="0"/>
                <a:sym typeface="Arial" pitchFamily="34" charset="0"/>
              </a:defRPr>
            </a:lvl7pPr>
            <a:lvl8pPr marL="3429000" indent="-228600" eaLnBrk="0" fontAlgn="base" hangingPunct="0">
              <a:spcBef>
                <a:spcPts val="1988"/>
              </a:spcBef>
              <a:spcAft>
                <a:spcPct val="0"/>
              </a:spcAft>
              <a:buSzPct val="77000"/>
              <a:buFont typeface="AbcPhonicsOne" pitchFamily="2" charset="0"/>
              <a:buChar char="\"/>
              <a:defRPr sz="4300" b="1">
                <a:solidFill>
                  <a:srgbClr val="006666"/>
                </a:solidFill>
                <a:latin typeface="Arial" pitchFamily="34" charset="0"/>
                <a:sym typeface="Arial" pitchFamily="34" charset="0"/>
              </a:defRPr>
            </a:lvl8pPr>
            <a:lvl9pPr marL="3886200" indent="-228600" eaLnBrk="0" fontAlgn="base" hangingPunct="0">
              <a:spcBef>
                <a:spcPts val="1988"/>
              </a:spcBef>
              <a:spcAft>
                <a:spcPct val="0"/>
              </a:spcAft>
              <a:buSzPct val="77000"/>
              <a:buFont typeface="AbcPhonicsOne" pitchFamily="2" charset="0"/>
              <a:buChar char="\"/>
              <a:defRPr sz="4300" b="1">
                <a:solidFill>
                  <a:srgbClr val="006666"/>
                </a:solidFill>
                <a:latin typeface="Arial" pitchFamily="34" charset="0"/>
                <a:sym typeface="Arial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0"/>
              </a:spcBef>
              <a:buSzTx/>
              <a:buFontTx/>
              <a:buNone/>
            </a:pPr>
            <a:r>
              <a:rPr lang="en-US" altLang="en-US" sz="1700" b="0" u="sng">
                <a:solidFill>
                  <a:srgbClr val="CC6600"/>
                </a:solidFill>
                <a:latin typeface="Bradley Hand ITC TT-Bold"/>
                <a:sym typeface="Bradley Hand ITC TT-Bold"/>
              </a:rPr>
              <a:t>www.corestatestandards.org</a:t>
            </a:r>
            <a:r>
              <a:rPr lang="en-US" altLang="en-US" sz="1700" b="0">
                <a:solidFill>
                  <a:srgbClr val="CC6600"/>
                </a:solidFill>
                <a:latin typeface="Bradley Hand ITC TT-Bold"/>
                <a:sym typeface="Bradley Hand ITC TT-Bold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490701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The Standards’ Emphasis on Three Types of Writing</a:t>
            </a:r>
            <a:r>
              <a:rPr lang="en-US" dirty="0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/>
            <a:r>
              <a:rPr lang="en-US" b="1" dirty="0"/>
              <a:t>Narrative Writing</a:t>
            </a:r>
            <a:r>
              <a:rPr lang="en-US" dirty="0"/>
              <a:t>: personal narrative, fiction, historical fiction, fantasy, narrative memoir, biography, narrative </a:t>
            </a:r>
            <a:r>
              <a:rPr lang="en-US" dirty="0" smtClean="0"/>
              <a:t>nonfiction</a:t>
            </a:r>
            <a:endParaRPr lang="en-US" dirty="0"/>
          </a:p>
          <a:p>
            <a:pPr lvl="0"/>
            <a:r>
              <a:rPr lang="en-US" b="1" dirty="0"/>
              <a:t>Persuasive/Opinion/Argument Writing</a:t>
            </a:r>
            <a:r>
              <a:rPr lang="en-US" dirty="0"/>
              <a:t>: persuasive letter, review, personal essay, persuasive essay, literary essay, historical essay, petition, editorial, op-ed </a:t>
            </a:r>
            <a:r>
              <a:rPr lang="en-US" dirty="0" smtClean="0"/>
              <a:t>column</a:t>
            </a:r>
            <a:endParaRPr lang="en-US" dirty="0"/>
          </a:p>
          <a:p>
            <a:pPr lvl="0"/>
            <a:r>
              <a:rPr lang="en-US" b="1" dirty="0"/>
              <a:t>Informational and Functional/Procedural Writing</a:t>
            </a:r>
            <a:r>
              <a:rPr lang="en-US" dirty="0"/>
              <a:t>: fact sheet, news article, feature article, blog, website, report, analytic memo, research report, nonfiction book, how-to book, directions, recipe, lab report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772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3200400" y="4873969"/>
            <a:ext cx="5458968" cy="1048684"/>
          </a:xfr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en-US" sz="3600" b="1" dirty="0">
                <a:latin typeface="Arial" pitchFamily="34" charset="0"/>
                <a:ea typeface="Calibri" pitchFamily="34" charset="0"/>
                <a:cs typeface="Times New Roman" pitchFamily="18" charset="0"/>
              </a:rPr>
              <a:t>Common Core Standards </a:t>
            </a:r>
            <a:r>
              <a:rPr lang="en-US" sz="3600" b="1" dirty="0" smtClean="0">
                <a:latin typeface="Arial" pitchFamily="34" charset="0"/>
                <a:ea typeface="Calibri" pitchFamily="34" charset="0"/>
                <a:cs typeface="Times New Roman" pitchFamily="18" charset="0"/>
              </a:rPr>
              <a:t>Software &amp; Apps</a:t>
            </a:r>
            <a:endParaRPr lang="en-US" sz="3600" b="1" dirty="0">
              <a:latin typeface="Arial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847888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Arial" charset="0"/>
                <a:cs typeface="Arial" charset="0"/>
              </a:rPr>
              <a:t>Electronic Reading Systems </a:t>
            </a:r>
            <a:r>
              <a:rPr lang="en-US">
                <a:solidFill>
                  <a:schemeClr val="accent2"/>
                </a:solidFill>
                <a:latin typeface="Arial" charset="0"/>
                <a:cs typeface="Arial" charset="0"/>
              </a:rPr>
              <a:t>- Skim Headings, Turn headings into pre-reading questions</a:t>
            </a:r>
            <a:r>
              <a:rPr lang="en-US" sz="4000">
                <a:latin typeface="Arial" charset="0"/>
                <a:cs typeface="Arial" charset="0"/>
              </a:rPr>
              <a:t> </a:t>
            </a:r>
          </a:p>
        </p:txBody>
      </p:sp>
      <p:sp>
        <p:nvSpPr>
          <p:cNvPr id="12800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Clr>
                <a:schemeClr val="tx1"/>
              </a:buClr>
              <a:buFont typeface="Wingdings" charset="0"/>
              <a:buChar char=""/>
            </a:pPr>
            <a:endParaRPr lang="en-US">
              <a:latin typeface="Arial" charset="0"/>
              <a:cs typeface="Arial" charset="0"/>
            </a:endParaRPr>
          </a:p>
          <a:p>
            <a:pPr eaLnBrk="1" hangingPunct="1"/>
            <a:endParaRPr lang="en-US">
              <a:latin typeface="Arial" charset="0"/>
              <a:cs typeface="Arial" charset="0"/>
            </a:endParaRPr>
          </a:p>
        </p:txBody>
      </p:sp>
      <p:graphicFrame>
        <p:nvGraphicFramePr>
          <p:cNvPr id="128003" name="Object 2"/>
          <p:cNvGraphicFramePr>
            <a:graphicFrameLocks noChangeAspect="1"/>
          </p:cNvGraphicFramePr>
          <p:nvPr/>
        </p:nvGraphicFramePr>
        <p:xfrm>
          <a:off x="1371600" y="2133600"/>
          <a:ext cx="5867400" cy="403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Bitmap Image" r:id="rId4" imgW="7020905" imgH="4590476" progId="Paint.Picture">
                  <p:embed/>
                </p:oleObj>
              </mc:Choice>
              <mc:Fallback>
                <p:oleObj name="Bitmap Image" r:id="rId4" imgW="7020905" imgH="4590476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2133600"/>
                        <a:ext cx="5867400" cy="4038600"/>
                      </a:xfrm>
                      <a:prstGeom prst="rect">
                        <a:avLst/>
                      </a:prstGeom>
                      <a:noFill/>
                      <a:ln w="12700" cap="sq">
                        <a:solidFill>
                          <a:srgbClr val="000099"/>
                        </a:solidFill>
                        <a:miter lim="800000"/>
                        <a:headEnd type="none" w="sm" len="sm"/>
                        <a:tailEnd type="none" w="sm" len="sm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8004" name="Text Box 5"/>
          <p:cNvSpPr txBox="1">
            <a:spLocks noChangeArrowheads="1"/>
          </p:cNvSpPr>
          <p:nvPr/>
        </p:nvSpPr>
        <p:spPr bwMode="auto">
          <a:xfrm>
            <a:off x="7543800" y="3962400"/>
            <a:ext cx="1600200" cy="192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2000" b="1">
                <a:solidFill>
                  <a:schemeClr val="accent2"/>
                </a:solidFill>
              </a:rPr>
              <a:t>Study menu &amp; Extracted text in Kurzweil 3000</a:t>
            </a:r>
          </a:p>
        </p:txBody>
      </p:sp>
    </p:spTree>
    <p:extLst>
      <p:ext uri="{BB962C8B-B14F-4D97-AF65-F5344CB8AC3E}">
        <p14:creationId xmlns:p14="http://schemas.microsoft.com/office/powerpoint/2010/main" val="816265341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Plaza">
  <a:themeElements>
    <a:clrScheme name="Plaza">
      <a:dk1>
        <a:sysClr val="windowText" lastClr="000000"/>
      </a:dk1>
      <a:lt1>
        <a:sysClr val="window" lastClr="FFFFFF"/>
      </a:lt1>
      <a:dk2>
        <a:srgbClr val="333333"/>
      </a:dk2>
      <a:lt2>
        <a:srgbClr val="CCCCCC"/>
      </a:lt2>
      <a:accent1>
        <a:srgbClr val="990000"/>
      </a:accent1>
      <a:accent2>
        <a:srgbClr val="580101"/>
      </a:accent2>
      <a:accent3>
        <a:srgbClr val="E94A00"/>
      </a:accent3>
      <a:accent4>
        <a:srgbClr val="EB8F00"/>
      </a:accent4>
      <a:accent5>
        <a:srgbClr val="A4A4A4"/>
      </a:accent5>
      <a:accent6>
        <a:srgbClr val="666666"/>
      </a:accent6>
      <a:hlink>
        <a:srgbClr val="D01010"/>
      </a:hlink>
      <a:folHlink>
        <a:srgbClr val="E6682E"/>
      </a:folHlink>
    </a:clrScheme>
    <a:fontScheme name="Plaza">
      <a:majorFont>
        <a:latin typeface="Century Gothic"/>
        <a:ea typeface=""/>
        <a:cs typeface=""/>
        <a:font script="Jpan" typeface="メイリオ"/>
        <a:font script="Hans" typeface="宋体"/>
        <a:font script="Hant" typeface="新細明體"/>
      </a:majorFont>
      <a:minorFont>
        <a:latin typeface="Century Gothic"/>
        <a:ea typeface=""/>
        <a:cs typeface=""/>
        <a:font script="Jpan" typeface="メイリオ"/>
        <a:font script="Hans" typeface="宋体"/>
        <a:font script="Hant" typeface="新細明體"/>
      </a:minorFont>
    </a:fontScheme>
    <a:fmtScheme name="Plaza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60000"/>
                <a:satMod val="135000"/>
              </a:schemeClr>
            </a:gs>
            <a:gs pos="100000">
              <a:schemeClr val="phClr">
                <a:tint val="100000"/>
                <a:shade val="100000"/>
                <a:satMod val="13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0000"/>
                <a:satMod val="120000"/>
              </a:schemeClr>
            </a:gs>
            <a:gs pos="35000">
              <a:schemeClr val="phClr">
                <a:shade val="100000"/>
                <a:satMod val="150000"/>
              </a:schemeClr>
            </a:gs>
            <a:gs pos="70000">
              <a:schemeClr val="phClr">
                <a:tint val="100000"/>
                <a:shade val="100000"/>
                <a:satMod val="200000"/>
                <a:greenMod val="100000"/>
              </a:schemeClr>
            </a:gs>
            <a:gs pos="100000">
              <a:schemeClr val="phClr">
                <a:tint val="100000"/>
                <a:shade val="100000"/>
                <a:satMod val="250000"/>
                <a:greenMod val="100000"/>
              </a:schemeClr>
            </a:gs>
          </a:gsLst>
          <a:lin ang="16200000" scaled="1"/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190500" dist="63500" dir="5400000">
              <a:srgbClr val="FFFFFF">
                <a:alpha val="65000"/>
              </a:srgbClr>
            </a:innerShdw>
          </a:effectLst>
          <a:scene3d>
            <a:camera prst="orthographicFront">
              <a:rot lat="0" lon="0" rev="0"/>
            </a:camera>
            <a:lightRig rig="twoPt" dir="r">
              <a:rot lat="0" lon="0" rev="6000000"/>
            </a:lightRig>
          </a:scene3d>
          <a:sp3d prstMaterial="matte">
            <a:bevelT w="0" h="0" prst="relaxedInset"/>
          </a:sp3d>
        </a:effectStyle>
        <a:effectStyle>
          <a:effectLst>
            <a:innerShdw blurRad="50800" dist="25400" dir="13500000">
              <a:srgbClr val="FFFFFF">
                <a:alpha val="75000"/>
              </a:srgbClr>
            </a:innerShdw>
            <a:outerShdw blurRad="88900" dist="38100" dir="6600000" sx="101000" sy="101000" rotWithShape="0">
              <a:srgbClr val="000000">
                <a:alpha val="50000"/>
              </a:srgbClr>
            </a:outerShdw>
          </a:effectLst>
          <a:scene3d>
            <a:camera prst="perspectiveFront" fov="3000000"/>
            <a:lightRig rig="morning" dir="tl">
              <a:rot lat="0" lon="0" rev="1800000"/>
            </a:lightRig>
          </a:scene3d>
          <a:sp3d contourW="38100" prstMaterial="softEdge">
            <a:bevelT w="25400" h="38100"/>
            <a:contourClr>
              <a:schemeClr val="phClr">
                <a:tint val="6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Plaza">
    <a:dk1>
      <a:sysClr val="windowText" lastClr="000000"/>
    </a:dk1>
    <a:lt1>
      <a:sysClr val="window" lastClr="FFFFFF"/>
    </a:lt1>
    <a:dk2>
      <a:srgbClr val="333333"/>
    </a:dk2>
    <a:lt2>
      <a:srgbClr val="CCCCCC"/>
    </a:lt2>
    <a:accent1>
      <a:srgbClr val="990000"/>
    </a:accent1>
    <a:accent2>
      <a:srgbClr val="580101"/>
    </a:accent2>
    <a:accent3>
      <a:srgbClr val="E94A00"/>
    </a:accent3>
    <a:accent4>
      <a:srgbClr val="EB8F00"/>
    </a:accent4>
    <a:accent5>
      <a:srgbClr val="A4A4A4"/>
    </a:accent5>
    <a:accent6>
      <a:srgbClr val="666666"/>
    </a:accent6>
    <a:hlink>
      <a:srgbClr val="D01010"/>
    </a:hlink>
    <a:folHlink>
      <a:srgbClr val="E6682E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903</TotalTime>
  <Words>1129</Words>
  <Application>Microsoft Macintosh PowerPoint</Application>
  <PresentationFormat>On-screen Show (4:3)</PresentationFormat>
  <Paragraphs>229</Paragraphs>
  <Slides>21</Slides>
  <Notes>8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3" baseType="lpstr">
      <vt:lpstr>Plaza</vt:lpstr>
      <vt:lpstr>Bitmap Image</vt:lpstr>
      <vt:lpstr>Technology Supports for Demonstrating the CC State Standards : Learning Differences Session</vt:lpstr>
      <vt:lpstr>Shifts in Emphasis in the CCSS in ELA</vt:lpstr>
      <vt:lpstr>Big Ideas of Reading Standards</vt:lpstr>
      <vt:lpstr>English/Language Arts</vt:lpstr>
      <vt:lpstr>Big Ideas of Writing Strand</vt:lpstr>
      <vt:lpstr>Common Core State Standards (CCSS) English/Language Arts – Literacy </vt:lpstr>
      <vt:lpstr>The Standards’ Emphasis on Three Types of Writing </vt:lpstr>
      <vt:lpstr>Common Core Standards Software &amp; Apps</vt:lpstr>
      <vt:lpstr>Electronic Reading Systems - Skim Headings, Turn headings into pre-reading questions </vt:lpstr>
      <vt:lpstr>Webbing Ideas in Electronic Organizers</vt:lpstr>
      <vt:lpstr>Graphic Organizers – Mesh new ideas with old ideas, Character Webs, Concept Maps, C-SPACE, KWL-Notes, Prediction Check in, Episode Mapping, Timelines</vt:lpstr>
      <vt:lpstr>Electronic Reading Systems – Talking Text, Dictionaries, Synonyms, Thesaurus, Summarize through voice/text notes, answer built-in questions, bookmark sections, highlight main ideas or sections for further research</vt:lpstr>
      <vt:lpstr>Built- in Word Processing Supports in Microsoft Word</vt:lpstr>
      <vt:lpstr>Internet – research, questions explored, further background development</vt:lpstr>
      <vt:lpstr>Text Types &amp; Purposes  Examples:</vt:lpstr>
      <vt:lpstr>Vocabulary Examples:</vt:lpstr>
      <vt:lpstr>Production &amp; Distribution Examples:</vt:lpstr>
      <vt:lpstr>Research to Build &amp; Present Knowledge Examples:</vt:lpstr>
      <vt:lpstr>Exploring New Territories http://www.fdlrs.org</vt:lpstr>
      <vt:lpstr>Implementing the Common Core</vt:lpstr>
      <vt:lpstr>Biggest Take-a-Way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Supports for Demonstrating the Writing CC State Standards</dc:title>
  <dc:creator>Scott Marfilius</dc:creator>
  <cp:lastModifiedBy>Scott Marfilius</cp:lastModifiedBy>
  <cp:revision>80</cp:revision>
  <dcterms:created xsi:type="dcterms:W3CDTF">2014-01-28T03:17:02Z</dcterms:created>
  <dcterms:modified xsi:type="dcterms:W3CDTF">2014-11-14T05:10:13Z</dcterms:modified>
</cp:coreProperties>
</file>